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23.xml" ContentType="application/inkml+xml"/>
  <Override PartName="/ppt/ink/ink24.xml" ContentType="application/inkml+xml"/>
  <Override PartName="/ppt/notesSlides/notesSlide4.xml" ContentType="application/vnd.openxmlformats-officedocument.presentationml.notesSlide+xml"/>
  <Override PartName="/ppt/ink/ink25.xml" ContentType="application/inkml+xml"/>
  <Override PartName="/ppt/notesSlides/notesSlide5.xml" ContentType="application/vnd.openxmlformats-officedocument.presentationml.notesSlide+xml"/>
  <Override PartName="/ppt/ink/ink26.xml" ContentType="application/inkml+xml"/>
  <Override PartName="/ppt/notesSlides/notesSlide6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31" r:id="rId3"/>
    <p:sldId id="687" r:id="rId4"/>
    <p:sldId id="754" r:id="rId5"/>
    <p:sldId id="760" r:id="rId6"/>
    <p:sldId id="761" r:id="rId7"/>
    <p:sldId id="762" r:id="rId8"/>
    <p:sldId id="763" r:id="rId9"/>
    <p:sldId id="688" r:id="rId10"/>
    <p:sldId id="757" r:id="rId11"/>
    <p:sldId id="756" r:id="rId12"/>
    <p:sldId id="764" r:id="rId13"/>
    <p:sldId id="765" r:id="rId14"/>
    <p:sldId id="766" r:id="rId15"/>
    <p:sldId id="767" r:id="rId16"/>
    <p:sldId id="768" r:id="rId17"/>
    <p:sldId id="769" r:id="rId18"/>
    <p:sldId id="758" r:id="rId19"/>
    <p:sldId id="759" r:id="rId20"/>
    <p:sldId id="770" r:id="rId21"/>
    <p:sldId id="771" r:id="rId2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9" autoAdjust="0"/>
    <p:restoredTop sz="88240" autoAdjust="0"/>
  </p:normalViewPr>
  <p:slideViewPr>
    <p:cSldViewPr snapToGrid="0">
      <p:cViewPr varScale="1">
        <p:scale>
          <a:sx n="94" d="100"/>
          <a:sy n="94" d="100"/>
        </p:scale>
        <p:origin x="17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4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C6197-1814-BA4F-83A2-1402E2129C82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1FCCDB54-E88B-2C4D-BE3A-2B60838A4B83}">
      <dgm:prSet/>
      <dgm:spPr/>
      <dgm:t>
        <a:bodyPr/>
        <a:lstStyle/>
        <a:p>
          <a:r>
            <a:rPr lang="en-US"/>
            <a:t>Research Problem</a:t>
          </a:r>
          <a:endParaRPr lang="en-EG"/>
        </a:p>
      </dgm:t>
    </dgm:pt>
    <dgm:pt modelId="{789C9BF1-21E0-2847-A26B-60C35DB5B396}" type="parTrans" cxnId="{6D77DC35-D1BF-E644-BE29-6DE7246EF09E}">
      <dgm:prSet/>
      <dgm:spPr/>
      <dgm:t>
        <a:bodyPr/>
        <a:lstStyle/>
        <a:p>
          <a:endParaRPr lang="en-US"/>
        </a:p>
      </dgm:t>
    </dgm:pt>
    <dgm:pt modelId="{B9746085-44EB-DC43-9B70-CF4B092E1C82}" type="sibTrans" cxnId="{6D77DC35-D1BF-E644-BE29-6DE7246EF09E}">
      <dgm:prSet/>
      <dgm:spPr/>
      <dgm:t>
        <a:bodyPr/>
        <a:lstStyle/>
        <a:p>
          <a:endParaRPr lang="en-US"/>
        </a:p>
      </dgm:t>
    </dgm:pt>
    <dgm:pt modelId="{9A32D30E-2906-B74E-AF05-7F8FCEF1AC73}">
      <dgm:prSet/>
      <dgm:spPr/>
      <dgm:t>
        <a:bodyPr/>
        <a:lstStyle/>
        <a:p>
          <a:r>
            <a:rPr lang="en-US" dirty="0"/>
            <a:t>Background &amp; Related Works</a:t>
          </a:r>
          <a:endParaRPr lang="en-EG" dirty="0"/>
        </a:p>
      </dgm:t>
    </dgm:pt>
    <dgm:pt modelId="{AF0208A2-1063-074E-9926-1AE37115322F}" type="parTrans" cxnId="{53A933E7-9769-6C40-9A73-BCDDC1C31B29}">
      <dgm:prSet/>
      <dgm:spPr/>
      <dgm:t>
        <a:bodyPr/>
        <a:lstStyle/>
        <a:p>
          <a:endParaRPr lang="en-US"/>
        </a:p>
      </dgm:t>
    </dgm:pt>
    <dgm:pt modelId="{C39A33F2-FFC0-3641-8DFB-5780DB4A0A06}" type="sibTrans" cxnId="{53A933E7-9769-6C40-9A73-BCDDC1C31B29}">
      <dgm:prSet/>
      <dgm:spPr/>
      <dgm:t>
        <a:bodyPr/>
        <a:lstStyle/>
        <a:p>
          <a:endParaRPr lang="en-US"/>
        </a:p>
      </dgm:t>
    </dgm:pt>
    <dgm:pt modelId="{4D4B751C-3C30-B648-AF5F-0F0443999C20}">
      <dgm:prSet/>
      <dgm:spPr/>
      <dgm:t>
        <a:bodyPr/>
        <a:lstStyle/>
        <a:p>
          <a:r>
            <a:rPr lang="en-US"/>
            <a:t>Proposed Solution</a:t>
          </a:r>
          <a:endParaRPr lang="en-EG"/>
        </a:p>
      </dgm:t>
    </dgm:pt>
    <dgm:pt modelId="{EC4DFE53-B718-CC41-A998-F2A96BF955B5}" type="parTrans" cxnId="{EB4DC86E-6C80-0143-9851-C5F9E32C1996}">
      <dgm:prSet/>
      <dgm:spPr/>
      <dgm:t>
        <a:bodyPr/>
        <a:lstStyle/>
        <a:p>
          <a:endParaRPr lang="en-US"/>
        </a:p>
      </dgm:t>
    </dgm:pt>
    <dgm:pt modelId="{2B9BAF47-B436-EB47-A5A0-2A3E630C740C}" type="sibTrans" cxnId="{EB4DC86E-6C80-0143-9851-C5F9E32C1996}">
      <dgm:prSet/>
      <dgm:spPr/>
      <dgm:t>
        <a:bodyPr/>
        <a:lstStyle/>
        <a:p>
          <a:endParaRPr lang="en-US"/>
        </a:p>
      </dgm:t>
    </dgm:pt>
    <dgm:pt modelId="{4D4456D9-EE4E-1447-953C-EC1380A2F98A}">
      <dgm:prSet/>
      <dgm:spPr/>
      <dgm:t>
        <a:bodyPr/>
        <a:lstStyle/>
        <a:p>
          <a:r>
            <a:rPr lang="en-US"/>
            <a:t>Demo</a:t>
          </a:r>
          <a:endParaRPr lang="en-EG"/>
        </a:p>
      </dgm:t>
    </dgm:pt>
    <dgm:pt modelId="{FCDA34DE-DA14-1546-A6F8-D758EF40A6F4}" type="parTrans" cxnId="{15F94C1F-F83E-F34F-AC63-BE3AEEC12BDE}">
      <dgm:prSet/>
      <dgm:spPr/>
      <dgm:t>
        <a:bodyPr/>
        <a:lstStyle/>
        <a:p>
          <a:endParaRPr lang="en-US"/>
        </a:p>
      </dgm:t>
    </dgm:pt>
    <dgm:pt modelId="{48F1B1C7-F1CA-3842-9AF2-63F510958FAE}" type="sibTrans" cxnId="{15F94C1F-F83E-F34F-AC63-BE3AEEC12BDE}">
      <dgm:prSet/>
      <dgm:spPr/>
      <dgm:t>
        <a:bodyPr/>
        <a:lstStyle/>
        <a:p>
          <a:endParaRPr lang="en-US"/>
        </a:p>
      </dgm:t>
    </dgm:pt>
    <dgm:pt modelId="{E1E2D75C-E71B-CC4C-9286-31A964561DC3}">
      <dgm:prSet/>
      <dgm:spPr/>
      <dgm:t>
        <a:bodyPr/>
        <a:lstStyle/>
        <a:p>
          <a:r>
            <a:rPr lang="en-US"/>
            <a:t>Implementation Details</a:t>
          </a:r>
          <a:endParaRPr lang="en-EG"/>
        </a:p>
      </dgm:t>
    </dgm:pt>
    <dgm:pt modelId="{2CB5A92E-859A-924E-9870-84632D222556}" type="parTrans" cxnId="{4A1DC612-D4EC-8F42-AD7C-E78159ECCB32}">
      <dgm:prSet/>
      <dgm:spPr/>
      <dgm:t>
        <a:bodyPr/>
        <a:lstStyle/>
        <a:p>
          <a:endParaRPr lang="en-US"/>
        </a:p>
      </dgm:t>
    </dgm:pt>
    <dgm:pt modelId="{F63895A9-54DB-DE4A-B8FE-1ED8E8753402}" type="sibTrans" cxnId="{4A1DC612-D4EC-8F42-AD7C-E78159ECCB32}">
      <dgm:prSet/>
      <dgm:spPr/>
      <dgm:t>
        <a:bodyPr/>
        <a:lstStyle/>
        <a:p>
          <a:endParaRPr lang="en-US"/>
        </a:p>
      </dgm:t>
    </dgm:pt>
    <dgm:pt modelId="{FB4A7E04-26B7-0C44-91B0-F4E0C84C2738}">
      <dgm:prSet/>
      <dgm:spPr/>
      <dgm:t>
        <a:bodyPr/>
        <a:lstStyle/>
        <a:p>
          <a:r>
            <a:rPr lang="en-US"/>
            <a:t>Conclusion</a:t>
          </a:r>
          <a:endParaRPr lang="en-EG"/>
        </a:p>
      </dgm:t>
    </dgm:pt>
    <dgm:pt modelId="{A01EDAFA-0EA7-3D4E-AD2E-BD23C69FD335}" type="parTrans" cxnId="{B65A8FA7-792E-B046-8CF2-50D25D333523}">
      <dgm:prSet/>
      <dgm:spPr/>
      <dgm:t>
        <a:bodyPr/>
        <a:lstStyle/>
        <a:p>
          <a:endParaRPr lang="en-US"/>
        </a:p>
      </dgm:t>
    </dgm:pt>
    <dgm:pt modelId="{86C981C2-7CEA-184C-9881-683F33C5EF19}" type="sibTrans" cxnId="{B65A8FA7-792E-B046-8CF2-50D25D333523}">
      <dgm:prSet/>
      <dgm:spPr/>
      <dgm:t>
        <a:bodyPr/>
        <a:lstStyle/>
        <a:p>
          <a:endParaRPr lang="en-US"/>
        </a:p>
      </dgm:t>
    </dgm:pt>
    <dgm:pt modelId="{C750DBA8-9DCD-394C-91BB-4B48D0185917}" type="pres">
      <dgm:prSet presAssocID="{80EC6197-1814-BA4F-83A2-1402E2129C82}" presName="linear" presStyleCnt="0">
        <dgm:presLayoutVars>
          <dgm:animLvl val="lvl"/>
          <dgm:resizeHandles val="exact"/>
        </dgm:presLayoutVars>
      </dgm:prSet>
      <dgm:spPr/>
    </dgm:pt>
    <dgm:pt modelId="{5CF7E135-E461-8B4C-B5CB-873484A637C5}" type="pres">
      <dgm:prSet presAssocID="{1FCCDB54-E88B-2C4D-BE3A-2B60838A4B8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6D53419-C86A-F848-8EF9-5ABF357A0C8F}" type="pres">
      <dgm:prSet presAssocID="{B9746085-44EB-DC43-9B70-CF4B092E1C82}" presName="spacer" presStyleCnt="0"/>
      <dgm:spPr/>
    </dgm:pt>
    <dgm:pt modelId="{782CC19F-6516-D745-8DE2-C44AB509FAC7}" type="pres">
      <dgm:prSet presAssocID="{9A32D30E-2906-B74E-AF05-7F8FCEF1AC7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E7BC93C-9172-2A43-8984-9980714CDA7A}" type="pres">
      <dgm:prSet presAssocID="{C39A33F2-FFC0-3641-8DFB-5780DB4A0A06}" presName="spacer" presStyleCnt="0"/>
      <dgm:spPr/>
    </dgm:pt>
    <dgm:pt modelId="{09880F0C-5496-4A49-8690-F40D2E1D6681}" type="pres">
      <dgm:prSet presAssocID="{4D4B751C-3C30-B648-AF5F-0F0443999C2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79D301F-BE0D-D547-80CC-D1EA79A5F476}" type="pres">
      <dgm:prSet presAssocID="{2B9BAF47-B436-EB47-A5A0-2A3E630C740C}" presName="spacer" presStyleCnt="0"/>
      <dgm:spPr/>
    </dgm:pt>
    <dgm:pt modelId="{0CAB9676-B7C9-ED44-A847-83FA347F5ECD}" type="pres">
      <dgm:prSet presAssocID="{4D4456D9-EE4E-1447-953C-EC1380A2F98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8B635E0-B06D-8E40-ABAD-B59E32110F80}" type="pres">
      <dgm:prSet presAssocID="{48F1B1C7-F1CA-3842-9AF2-63F510958FAE}" presName="spacer" presStyleCnt="0"/>
      <dgm:spPr/>
    </dgm:pt>
    <dgm:pt modelId="{18CA0FB4-8890-834A-9EB7-098EB3B13BE3}" type="pres">
      <dgm:prSet presAssocID="{E1E2D75C-E71B-CC4C-9286-31A964561DC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4F05085-DB30-7544-B56F-DFD9676D32A6}" type="pres">
      <dgm:prSet presAssocID="{F63895A9-54DB-DE4A-B8FE-1ED8E8753402}" presName="spacer" presStyleCnt="0"/>
      <dgm:spPr/>
    </dgm:pt>
    <dgm:pt modelId="{FECFA962-6ACC-5F4F-B039-1AB701891B5B}" type="pres">
      <dgm:prSet presAssocID="{FB4A7E04-26B7-0C44-91B0-F4E0C84C273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A1DC612-D4EC-8F42-AD7C-E78159ECCB32}" srcId="{80EC6197-1814-BA4F-83A2-1402E2129C82}" destId="{E1E2D75C-E71B-CC4C-9286-31A964561DC3}" srcOrd="4" destOrd="0" parTransId="{2CB5A92E-859A-924E-9870-84632D222556}" sibTransId="{F63895A9-54DB-DE4A-B8FE-1ED8E8753402}"/>
    <dgm:cxn modelId="{15F94C1F-F83E-F34F-AC63-BE3AEEC12BDE}" srcId="{80EC6197-1814-BA4F-83A2-1402E2129C82}" destId="{4D4456D9-EE4E-1447-953C-EC1380A2F98A}" srcOrd="3" destOrd="0" parTransId="{FCDA34DE-DA14-1546-A6F8-D758EF40A6F4}" sibTransId="{48F1B1C7-F1CA-3842-9AF2-63F510958FAE}"/>
    <dgm:cxn modelId="{2A8C7421-A4AF-6348-80DF-FD3112F1647F}" type="presOf" srcId="{FB4A7E04-26B7-0C44-91B0-F4E0C84C2738}" destId="{FECFA962-6ACC-5F4F-B039-1AB701891B5B}" srcOrd="0" destOrd="0" presId="urn:microsoft.com/office/officeart/2005/8/layout/vList2"/>
    <dgm:cxn modelId="{EFB6C22C-59F6-4947-B286-2AE63ECBA41B}" type="presOf" srcId="{9A32D30E-2906-B74E-AF05-7F8FCEF1AC73}" destId="{782CC19F-6516-D745-8DE2-C44AB509FAC7}" srcOrd="0" destOrd="0" presId="urn:microsoft.com/office/officeart/2005/8/layout/vList2"/>
    <dgm:cxn modelId="{AC976734-40A3-EF44-BDCC-01489D62FCF0}" type="presOf" srcId="{1FCCDB54-E88B-2C4D-BE3A-2B60838A4B83}" destId="{5CF7E135-E461-8B4C-B5CB-873484A637C5}" srcOrd="0" destOrd="0" presId="urn:microsoft.com/office/officeart/2005/8/layout/vList2"/>
    <dgm:cxn modelId="{6D77DC35-D1BF-E644-BE29-6DE7246EF09E}" srcId="{80EC6197-1814-BA4F-83A2-1402E2129C82}" destId="{1FCCDB54-E88B-2C4D-BE3A-2B60838A4B83}" srcOrd="0" destOrd="0" parTransId="{789C9BF1-21E0-2847-A26B-60C35DB5B396}" sibTransId="{B9746085-44EB-DC43-9B70-CF4B092E1C82}"/>
    <dgm:cxn modelId="{5A729F3C-58A3-5D49-855C-1B6BACB2D572}" type="presOf" srcId="{E1E2D75C-E71B-CC4C-9286-31A964561DC3}" destId="{18CA0FB4-8890-834A-9EB7-098EB3B13BE3}" srcOrd="0" destOrd="0" presId="urn:microsoft.com/office/officeart/2005/8/layout/vList2"/>
    <dgm:cxn modelId="{7A179D62-8DD0-4944-8A90-6955F78C5CFA}" type="presOf" srcId="{80EC6197-1814-BA4F-83A2-1402E2129C82}" destId="{C750DBA8-9DCD-394C-91BB-4B48D0185917}" srcOrd="0" destOrd="0" presId="urn:microsoft.com/office/officeart/2005/8/layout/vList2"/>
    <dgm:cxn modelId="{EB4DC86E-6C80-0143-9851-C5F9E32C1996}" srcId="{80EC6197-1814-BA4F-83A2-1402E2129C82}" destId="{4D4B751C-3C30-B648-AF5F-0F0443999C20}" srcOrd="2" destOrd="0" parTransId="{EC4DFE53-B718-CC41-A998-F2A96BF955B5}" sibTransId="{2B9BAF47-B436-EB47-A5A0-2A3E630C740C}"/>
    <dgm:cxn modelId="{2FCB11A0-EF14-D049-9812-3362B3C9C26B}" type="presOf" srcId="{4D4456D9-EE4E-1447-953C-EC1380A2F98A}" destId="{0CAB9676-B7C9-ED44-A847-83FA347F5ECD}" srcOrd="0" destOrd="0" presId="urn:microsoft.com/office/officeart/2005/8/layout/vList2"/>
    <dgm:cxn modelId="{B65A8FA7-792E-B046-8CF2-50D25D333523}" srcId="{80EC6197-1814-BA4F-83A2-1402E2129C82}" destId="{FB4A7E04-26B7-0C44-91B0-F4E0C84C2738}" srcOrd="5" destOrd="0" parTransId="{A01EDAFA-0EA7-3D4E-AD2E-BD23C69FD335}" sibTransId="{86C981C2-7CEA-184C-9881-683F33C5EF19}"/>
    <dgm:cxn modelId="{F563B6B5-CDDE-484E-A0F9-E84FEC968BAC}" type="presOf" srcId="{4D4B751C-3C30-B648-AF5F-0F0443999C20}" destId="{09880F0C-5496-4A49-8690-F40D2E1D6681}" srcOrd="0" destOrd="0" presId="urn:microsoft.com/office/officeart/2005/8/layout/vList2"/>
    <dgm:cxn modelId="{53A933E7-9769-6C40-9A73-BCDDC1C31B29}" srcId="{80EC6197-1814-BA4F-83A2-1402E2129C82}" destId="{9A32D30E-2906-B74E-AF05-7F8FCEF1AC73}" srcOrd="1" destOrd="0" parTransId="{AF0208A2-1063-074E-9926-1AE37115322F}" sibTransId="{C39A33F2-FFC0-3641-8DFB-5780DB4A0A06}"/>
    <dgm:cxn modelId="{EE169290-2EE4-DF4D-87D8-745CA87C7218}" type="presParOf" srcId="{C750DBA8-9DCD-394C-91BB-4B48D0185917}" destId="{5CF7E135-E461-8B4C-B5CB-873484A637C5}" srcOrd="0" destOrd="0" presId="urn:microsoft.com/office/officeart/2005/8/layout/vList2"/>
    <dgm:cxn modelId="{E1EFFF66-AA96-064E-9F20-C26CEF077742}" type="presParOf" srcId="{C750DBA8-9DCD-394C-91BB-4B48D0185917}" destId="{A6D53419-C86A-F848-8EF9-5ABF357A0C8F}" srcOrd="1" destOrd="0" presId="urn:microsoft.com/office/officeart/2005/8/layout/vList2"/>
    <dgm:cxn modelId="{B1408A8A-5D9D-E941-B761-2A0B74D6D8F4}" type="presParOf" srcId="{C750DBA8-9DCD-394C-91BB-4B48D0185917}" destId="{782CC19F-6516-D745-8DE2-C44AB509FAC7}" srcOrd="2" destOrd="0" presId="urn:microsoft.com/office/officeart/2005/8/layout/vList2"/>
    <dgm:cxn modelId="{19A24F67-A5C9-D14C-BD5A-4CA901BAAD10}" type="presParOf" srcId="{C750DBA8-9DCD-394C-91BB-4B48D0185917}" destId="{1E7BC93C-9172-2A43-8984-9980714CDA7A}" srcOrd="3" destOrd="0" presId="urn:microsoft.com/office/officeart/2005/8/layout/vList2"/>
    <dgm:cxn modelId="{615C3B16-007C-0E4F-94AE-2017B548CB82}" type="presParOf" srcId="{C750DBA8-9DCD-394C-91BB-4B48D0185917}" destId="{09880F0C-5496-4A49-8690-F40D2E1D6681}" srcOrd="4" destOrd="0" presId="urn:microsoft.com/office/officeart/2005/8/layout/vList2"/>
    <dgm:cxn modelId="{9A8B9E7E-7B31-5447-8326-07F112835E07}" type="presParOf" srcId="{C750DBA8-9DCD-394C-91BB-4B48D0185917}" destId="{C79D301F-BE0D-D547-80CC-D1EA79A5F476}" srcOrd="5" destOrd="0" presId="urn:microsoft.com/office/officeart/2005/8/layout/vList2"/>
    <dgm:cxn modelId="{97AE3FD8-8F00-AC4A-9B13-9744CC7BF333}" type="presParOf" srcId="{C750DBA8-9DCD-394C-91BB-4B48D0185917}" destId="{0CAB9676-B7C9-ED44-A847-83FA347F5ECD}" srcOrd="6" destOrd="0" presId="urn:microsoft.com/office/officeart/2005/8/layout/vList2"/>
    <dgm:cxn modelId="{439EF49A-341C-6C46-A444-FB48D7A0EAEA}" type="presParOf" srcId="{C750DBA8-9DCD-394C-91BB-4B48D0185917}" destId="{78B635E0-B06D-8E40-ABAD-B59E32110F80}" srcOrd="7" destOrd="0" presId="urn:microsoft.com/office/officeart/2005/8/layout/vList2"/>
    <dgm:cxn modelId="{DA4C9F0A-BE31-774F-9CD1-5D8B438724FE}" type="presParOf" srcId="{C750DBA8-9DCD-394C-91BB-4B48D0185917}" destId="{18CA0FB4-8890-834A-9EB7-098EB3B13BE3}" srcOrd="8" destOrd="0" presId="urn:microsoft.com/office/officeart/2005/8/layout/vList2"/>
    <dgm:cxn modelId="{2AAA18B8-88DE-8F4E-A62E-7E388569DEBE}" type="presParOf" srcId="{C750DBA8-9DCD-394C-91BB-4B48D0185917}" destId="{74F05085-DB30-7544-B56F-DFD9676D32A6}" srcOrd="9" destOrd="0" presId="urn:microsoft.com/office/officeart/2005/8/layout/vList2"/>
    <dgm:cxn modelId="{02BD4433-ABDC-0944-A267-F7C99CB8596D}" type="presParOf" srcId="{C750DBA8-9DCD-394C-91BB-4B48D0185917}" destId="{FECFA962-6ACC-5F4F-B039-1AB701891B5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7234BF-5700-7E4A-B539-60128D136FD8}" type="doc">
      <dgm:prSet loTypeId="urn:microsoft.com/office/officeart/2008/layout/PictureGrid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AE4B91-940C-4B4F-A319-38966642FECB}">
      <dgm:prSet custT="1"/>
      <dgm:spPr/>
      <dgm:t>
        <a:bodyPr/>
        <a:lstStyle/>
        <a:p>
          <a:pPr algn="ctr"/>
          <a:r>
            <a:rPr lang="en-US" sz="2400" dirty="0"/>
            <a:t>Human hand &amp; phalanges</a:t>
          </a:r>
          <a:endParaRPr lang="en-EG" sz="2400" dirty="0"/>
        </a:p>
      </dgm:t>
    </dgm:pt>
    <dgm:pt modelId="{76E0468F-94DE-8C43-AAF8-30A4A69FE0C8}" type="parTrans" cxnId="{688C2F79-05DA-FF42-BE6E-21D4C40985BF}">
      <dgm:prSet/>
      <dgm:spPr/>
      <dgm:t>
        <a:bodyPr/>
        <a:lstStyle/>
        <a:p>
          <a:endParaRPr lang="en-US"/>
        </a:p>
      </dgm:t>
    </dgm:pt>
    <dgm:pt modelId="{90F38B79-F532-0E46-9C0D-5816227C1034}" type="sibTrans" cxnId="{688C2F79-05DA-FF42-BE6E-21D4C40985BF}">
      <dgm:prSet/>
      <dgm:spPr/>
      <dgm:t>
        <a:bodyPr/>
        <a:lstStyle/>
        <a:p>
          <a:endParaRPr lang="en-US"/>
        </a:p>
      </dgm:t>
    </dgm:pt>
    <dgm:pt modelId="{83C89298-2B65-5E46-AE8A-24111DF31FF0}">
      <dgm:prSet custT="1"/>
      <dgm:spPr/>
      <dgm:t>
        <a:bodyPr/>
        <a:lstStyle/>
        <a:p>
          <a:pPr algn="ctr"/>
          <a:r>
            <a:rPr lang="en-US" sz="2400" dirty="0"/>
            <a:t>Layered data storage &amp; retrieval​</a:t>
          </a:r>
          <a:endParaRPr lang="en-EG" sz="2400" dirty="0"/>
        </a:p>
      </dgm:t>
    </dgm:pt>
    <dgm:pt modelId="{CD400B5C-A046-1C46-8F0C-8E328ECE6658}" type="parTrans" cxnId="{F5887B2F-EB03-FF4E-94B2-A9CF8DC17C08}">
      <dgm:prSet/>
      <dgm:spPr/>
      <dgm:t>
        <a:bodyPr/>
        <a:lstStyle/>
        <a:p>
          <a:endParaRPr lang="en-US"/>
        </a:p>
      </dgm:t>
    </dgm:pt>
    <dgm:pt modelId="{7874FAAA-0240-2848-ABEA-AE3662E1BD28}" type="sibTrans" cxnId="{F5887B2F-EB03-FF4E-94B2-A9CF8DC17C08}">
      <dgm:prSet/>
      <dgm:spPr/>
      <dgm:t>
        <a:bodyPr/>
        <a:lstStyle/>
        <a:p>
          <a:endParaRPr lang="en-US"/>
        </a:p>
      </dgm:t>
    </dgm:pt>
    <dgm:pt modelId="{D78AB9F7-5CAF-B941-AAC5-2AE5B2352ACC}" type="pres">
      <dgm:prSet presAssocID="{817234BF-5700-7E4A-B539-60128D136FD8}" presName="Name0" presStyleCnt="0">
        <dgm:presLayoutVars>
          <dgm:dir/>
        </dgm:presLayoutVars>
      </dgm:prSet>
      <dgm:spPr/>
    </dgm:pt>
    <dgm:pt modelId="{AB1B82E9-2342-0343-88B1-21BD2C2D1897}" type="pres">
      <dgm:prSet presAssocID="{76AE4B91-940C-4B4F-A319-38966642FECB}" presName="composite" presStyleCnt="0"/>
      <dgm:spPr/>
    </dgm:pt>
    <dgm:pt modelId="{3602718E-1E07-A64C-BDE0-C718FA2B3731}" type="pres">
      <dgm:prSet presAssocID="{76AE4B91-940C-4B4F-A319-38966642FECB}" presName="rect2" presStyleLbl="revTx" presStyleIdx="0" presStyleCnt="2">
        <dgm:presLayoutVars>
          <dgm:bulletEnabled val="1"/>
        </dgm:presLayoutVars>
      </dgm:prSet>
      <dgm:spPr/>
    </dgm:pt>
    <dgm:pt modelId="{63EF45BC-E0D1-9543-BEDA-39EC1297B719}" type="pres">
      <dgm:prSet presAssocID="{76AE4B91-940C-4B4F-A319-38966642FECB}" presName="rect1" presStyleLbl="align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0787426A-48B6-D54C-91F0-F403F55C0934}" type="pres">
      <dgm:prSet presAssocID="{90F38B79-F532-0E46-9C0D-5816227C1034}" presName="sibTrans" presStyleCnt="0"/>
      <dgm:spPr/>
    </dgm:pt>
    <dgm:pt modelId="{5382E7A7-767C-8942-8D7C-0A639E906AD0}" type="pres">
      <dgm:prSet presAssocID="{83C89298-2B65-5E46-AE8A-24111DF31FF0}" presName="composite" presStyleCnt="0"/>
      <dgm:spPr/>
    </dgm:pt>
    <dgm:pt modelId="{A1F51F66-3333-C74C-BF97-C1D2CF937E19}" type="pres">
      <dgm:prSet presAssocID="{83C89298-2B65-5E46-AE8A-24111DF31FF0}" presName="rect2" presStyleLbl="revTx" presStyleIdx="1" presStyleCnt="2">
        <dgm:presLayoutVars>
          <dgm:bulletEnabled val="1"/>
        </dgm:presLayoutVars>
      </dgm:prSet>
      <dgm:spPr/>
    </dgm:pt>
    <dgm:pt modelId="{550E2E41-0D70-594A-AB12-2C24C0F297D6}" type="pres">
      <dgm:prSet presAssocID="{83C89298-2B65-5E46-AE8A-24111DF31FF0}" presName="rect1" presStyleLbl="align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F5887B2F-EB03-FF4E-94B2-A9CF8DC17C08}" srcId="{817234BF-5700-7E4A-B539-60128D136FD8}" destId="{83C89298-2B65-5E46-AE8A-24111DF31FF0}" srcOrd="1" destOrd="0" parTransId="{CD400B5C-A046-1C46-8F0C-8E328ECE6658}" sibTransId="{7874FAAA-0240-2848-ABEA-AE3662E1BD28}"/>
    <dgm:cxn modelId="{2DD08546-F17C-FC4A-ADBA-61909D49B5DD}" type="presOf" srcId="{817234BF-5700-7E4A-B539-60128D136FD8}" destId="{D78AB9F7-5CAF-B941-AAC5-2AE5B2352ACC}" srcOrd="0" destOrd="0" presId="urn:microsoft.com/office/officeart/2008/layout/PictureGrid"/>
    <dgm:cxn modelId="{688C2F79-05DA-FF42-BE6E-21D4C40985BF}" srcId="{817234BF-5700-7E4A-B539-60128D136FD8}" destId="{76AE4B91-940C-4B4F-A319-38966642FECB}" srcOrd="0" destOrd="0" parTransId="{76E0468F-94DE-8C43-AAF8-30A4A69FE0C8}" sibTransId="{90F38B79-F532-0E46-9C0D-5816227C1034}"/>
    <dgm:cxn modelId="{350869F3-0F30-144F-A8A9-4C395418EE1E}" type="presOf" srcId="{76AE4B91-940C-4B4F-A319-38966642FECB}" destId="{3602718E-1E07-A64C-BDE0-C718FA2B3731}" srcOrd="0" destOrd="0" presId="urn:microsoft.com/office/officeart/2008/layout/PictureGrid"/>
    <dgm:cxn modelId="{48C848F4-3230-5C45-A1FB-82B7F69A664E}" type="presOf" srcId="{83C89298-2B65-5E46-AE8A-24111DF31FF0}" destId="{A1F51F66-3333-C74C-BF97-C1D2CF937E19}" srcOrd="0" destOrd="0" presId="urn:microsoft.com/office/officeart/2008/layout/PictureGrid"/>
    <dgm:cxn modelId="{C084019C-3CCE-9B46-930C-7F94A8269002}" type="presParOf" srcId="{D78AB9F7-5CAF-B941-AAC5-2AE5B2352ACC}" destId="{AB1B82E9-2342-0343-88B1-21BD2C2D1897}" srcOrd="0" destOrd="0" presId="urn:microsoft.com/office/officeart/2008/layout/PictureGrid"/>
    <dgm:cxn modelId="{5B514E47-87C6-DD42-96A6-AEBCB116BDCC}" type="presParOf" srcId="{AB1B82E9-2342-0343-88B1-21BD2C2D1897}" destId="{3602718E-1E07-A64C-BDE0-C718FA2B3731}" srcOrd="0" destOrd="0" presId="urn:microsoft.com/office/officeart/2008/layout/PictureGrid"/>
    <dgm:cxn modelId="{08532AB4-332B-F84E-AAE1-1B7FBAE69B90}" type="presParOf" srcId="{AB1B82E9-2342-0343-88B1-21BD2C2D1897}" destId="{63EF45BC-E0D1-9543-BEDA-39EC1297B719}" srcOrd="1" destOrd="0" presId="urn:microsoft.com/office/officeart/2008/layout/PictureGrid"/>
    <dgm:cxn modelId="{2924F154-6F72-8643-9817-14A018945127}" type="presParOf" srcId="{D78AB9F7-5CAF-B941-AAC5-2AE5B2352ACC}" destId="{0787426A-48B6-D54C-91F0-F403F55C0934}" srcOrd="1" destOrd="0" presId="urn:microsoft.com/office/officeart/2008/layout/PictureGrid"/>
    <dgm:cxn modelId="{EC6CA061-CB29-054A-8B09-8CE602ECB8F9}" type="presParOf" srcId="{D78AB9F7-5CAF-B941-AAC5-2AE5B2352ACC}" destId="{5382E7A7-767C-8942-8D7C-0A639E906AD0}" srcOrd="2" destOrd="0" presId="urn:microsoft.com/office/officeart/2008/layout/PictureGrid"/>
    <dgm:cxn modelId="{32129DCE-E12C-8D42-B4F3-78FCD9BB282C}" type="presParOf" srcId="{5382E7A7-767C-8942-8D7C-0A639E906AD0}" destId="{A1F51F66-3333-C74C-BF97-C1D2CF937E19}" srcOrd="0" destOrd="0" presId="urn:microsoft.com/office/officeart/2008/layout/PictureGrid"/>
    <dgm:cxn modelId="{5330F12A-8F98-AB45-9BB5-7ED192C4B963}" type="presParOf" srcId="{5382E7A7-767C-8942-8D7C-0A639E906AD0}" destId="{550E2E41-0D70-594A-AB12-2C24C0F297D6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CB26C3-3082-4F8C-9627-CC204B8B882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65D26-06E1-4E2C-A7A2-0A45277D0C68}">
      <dgm:prSet/>
      <dgm:spPr/>
      <dgm:t>
        <a:bodyPr/>
        <a:lstStyle/>
        <a:p>
          <a:r>
            <a:rPr lang="en-US"/>
            <a:t>Collect Data</a:t>
          </a:r>
        </a:p>
      </dgm:t>
    </dgm:pt>
    <dgm:pt modelId="{32DCE49C-F262-40E9-B7A1-807F6F96F1DE}" type="parTrans" cxnId="{DC045120-78A0-402D-8564-FBF8A3ED58FA}">
      <dgm:prSet/>
      <dgm:spPr/>
      <dgm:t>
        <a:bodyPr/>
        <a:lstStyle/>
        <a:p>
          <a:endParaRPr lang="en-US"/>
        </a:p>
      </dgm:t>
    </dgm:pt>
    <dgm:pt modelId="{F04A1415-6071-48A1-B7BE-63BFD8F038D4}" type="sibTrans" cxnId="{DC045120-78A0-402D-8564-FBF8A3ED58FA}">
      <dgm:prSet/>
      <dgm:spPr/>
      <dgm:t>
        <a:bodyPr/>
        <a:lstStyle/>
        <a:p>
          <a:endParaRPr lang="en-US"/>
        </a:p>
      </dgm:t>
    </dgm:pt>
    <dgm:pt modelId="{30E458CB-838C-4F80-A5A3-93193D519CB3}">
      <dgm:prSet/>
      <dgm:spPr/>
      <dgm:t>
        <a:bodyPr/>
        <a:lstStyle/>
        <a:p>
          <a:r>
            <a:rPr lang="en-US"/>
            <a:t>Process Data</a:t>
          </a:r>
        </a:p>
      </dgm:t>
    </dgm:pt>
    <dgm:pt modelId="{A67417EA-C839-4120-9E4D-C1625CAA1B4D}" type="parTrans" cxnId="{06958822-1CBD-40D5-8FC8-7B3C6194D976}">
      <dgm:prSet/>
      <dgm:spPr/>
      <dgm:t>
        <a:bodyPr/>
        <a:lstStyle/>
        <a:p>
          <a:endParaRPr lang="en-US"/>
        </a:p>
      </dgm:t>
    </dgm:pt>
    <dgm:pt modelId="{4C30E95A-79DD-4283-8090-93D322D36F44}" type="sibTrans" cxnId="{06958822-1CBD-40D5-8FC8-7B3C6194D976}">
      <dgm:prSet/>
      <dgm:spPr/>
      <dgm:t>
        <a:bodyPr/>
        <a:lstStyle/>
        <a:p>
          <a:endParaRPr lang="en-US"/>
        </a:p>
      </dgm:t>
    </dgm:pt>
    <dgm:pt modelId="{F9DFE12D-5D04-49F4-951F-3AFAB9BFDDF8}">
      <dgm:prSet/>
      <dgm:spPr/>
      <dgm:t>
        <a:bodyPr/>
        <a:lstStyle/>
        <a:p>
          <a:r>
            <a:rPr lang="en-US"/>
            <a:t>Split data into Training and Testing sets</a:t>
          </a:r>
        </a:p>
      </dgm:t>
    </dgm:pt>
    <dgm:pt modelId="{8C254E76-96B0-48E4-A710-D4F84E719ED8}" type="parTrans" cxnId="{D2DAB0B4-38C8-4B7D-9816-28ECF68FA9E4}">
      <dgm:prSet/>
      <dgm:spPr/>
      <dgm:t>
        <a:bodyPr/>
        <a:lstStyle/>
        <a:p>
          <a:endParaRPr lang="en-US"/>
        </a:p>
      </dgm:t>
    </dgm:pt>
    <dgm:pt modelId="{6FEF7705-2B2D-4BCB-9C11-289F8071F304}" type="sibTrans" cxnId="{D2DAB0B4-38C8-4B7D-9816-28ECF68FA9E4}">
      <dgm:prSet/>
      <dgm:spPr/>
      <dgm:t>
        <a:bodyPr/>
        <a:lstStyle/>
        <a:p>
          <a:endParaRPr lang="en-US"/>
        </a:p>
      </dgm:t>
    </dgm:pt>
    <dgm:pt modelId="{6CC2A8D7-30F1-4424-B4D7-89B43672D86C}">
      <dgm:prSet/>
      <dgm:spPr/>
      <dgm:t>
        <a:bodyPr/>
        <a:lstStyle/>
        <a:p>
          <a:r>
            <a:rPr lang="en-US"/>
            <a:t>Initialize Random Forest Classifier</a:t>
          </a:r>
        </a:p>
      </dgm:t>
    </dgm:pt>
    <dgm:pt modelId="{00CDC7F9-A43C-4672-A917-D748B96D1C9A}" type="parTrans" cxnId="{5D14B599-33F3-43B5-B085-9D5EFBF81792}">
      <dgm:prSet/>
      <dgm:spPr/>
      <dgm:t>
        <a:bodyPr/>
        <a:lstStyle/>
        <a:p>
          <a:endParaRPr lang="en-US"/>
        </a:p>
      </dgm:t>
    </dgm:pt>
    <dgm:pt modelId="{3B0141B4-D757-4DBD-87C7-92D8FE91A17F}" type="sibTrans" cxnId="{5D14B599-33F3-43B5-B085-9D5EFBF81792}">
      <dgm:prSet/>
      <dgm:spPr/>
      <dgm:t>
        <a:bodyPr/>
        <a:lstStyle/>
        <a:p>
          <a:endParaRPr lang="en-US"/>
        </a:p>
      </dgm:t>
    </dgm:pt>
    <dgm:pt modelId="{38580AF4-03D2-4C5D-B7BE-AB597629A4B6}">
      <dgm:prSet/>
      <dgm:spPr/>
      <dgm:t>
        <a:bodyPr/>
        <a:lstStyle/>
        <a:p>
          <a:r>
            <a:rPr lang="en-US"/>
            <a:t>Evaluate Model</a:t>
          </a:r>
        </a:p>
      </dgm:t>
    </dgm:pt>
    <dgm:pt modelId="{9D14AA02-92FB-4853-A7AA-ECBB5CA68D14}" type="parTrans" cxnId="{872E3415-5593-4422-8AFB-CD9AF6741776}">
      <dgm:prSet/>
      <dgm:spPr/>
      <dgm:t>
        <a:bodyPr/>
        <a:lstStyle/>
        <a:p>
          <a:endParaRPr lang="en-US"/>
        </a:p>
      </dgm:t>
    </dgm:pt>
    <dgm:pt modelId="{3DC92A0A-242C-4671-A67A-85D80C27BC25}" type="sibTrans" cxnId="{872E3415-5593-4422-8AFB-CD9AF6741776}">
      <dgm:prSet/>
      <dgm:spPr/>
      <dgm:t>
        <a:bodyPr/>
        <a:lstStyle/>
        <a:p>
          <a:endParaRPr lang="en-US"/>
        </a:p>
      </dgm:t>
    </dgm:pt>
    <dgm:pt modelId="{60C1BF4F-DF0F-4BD1-80BF-AAB41733ABE3}">
      <dgm:prSet/>
      <dgm:spPr/>
      <dgm:t>
        <a:bodyPr/>
        <a:lstStyle/>
        <a:p>
          <a:r>
            <a:rPr lang="en-US"/>
            <a:t>Save </a:t>
          </a:r>
        </a:p>
      </dgm:t>
    </dgm:pt>
    <dgm:pt modelId="{F52A09C4-08A0-422C-BD1A-E19F9D7E39A4}" type="parTrans" cxnId="{7C61F2CA-2F9D-4EC3-AC9B-23868519BC28}">
      <dgm:prSet/>
      <dgm:spPr/>
      <dgm:t>
        <a:bodyPr/>
        <a:lstStyle/>
        <a:p>
          <a:endParaRPr lang="en-US"/>
        </a:p>
      </dgm:t>
    </dgm:pt>
    <dgm:pt modelId="{F6443C16-B9DA-4B2F-8FF2-25D49623E1BF}" type="sibTrans" cxnId="{7C61F2CA-2F9D-4EC3-AC9B-23868519BC28}">
      <dgm:prSet/>
      <dgm:spPr/>
      <dgm:t>
        <a:bodyPr/>
        <a:lstStyle/>
        <a:p>
          <a:endParaRPr lang="en-US"/>
        </a:p>
      </dgm:t>
    </dgm:pt>
    <dgm:pt modelId="{E391653B-0CD3-4994-B503-FBFFF7105C17}" type="pres">
      <dgm:prSet presAssocID="{B1CB26C3-3082-4F8C-9627-CC204B8B8821}" presName="root" presStyleCnt="0">
        <dgm:presLayoutVars>
          <dgm:dir/>
          <dgm:resizeHandles val="exact"/>
        </dgm:presLayoutVars>
      </dgm:prSet>
      <dgm:spPr/>
    </dgm:pt>
    <dgm:pt modelId="{64EE488F-EE43-4DEC-940F-34ACC3655868}" type="pres">
      <dgm:prSet presAssocID="{63865D26-06E1-4E2C-A7A2-0A45277D0C68}" presName="compNode" presStyleCnt="0"/>
      <dgm:spPr/>
    </dgm:pt>
    <dgm:pt modelId="{FF42F5AE-AC67-4008-A03A-C62AB5F00100}" type="pres">
      <dgm:prSet presAssocID="{63865D26-06E1-4E2C-A7A2-0A45277D0C6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F9CD2C8-D0E4-4913-9821-AA4A85E4167C}" type="pres">
      <dgm:prSet presAssocID="{63865D26-06E1-4E2C-A7A2-0A45277D0C68}" presName="spaceRect" presStyleCnt="0"/>
      <dgm:spPr/>
    </dgm:pt>
    <dgm:pt modelId="{F6F12828-95B6-4423-8149-CBA90C0C0BFE}" type="pres">
      <dgm:prSet presAssocID="{63865D26-06E1-4E2C-A7A2-0A45277D0C68}" presName="textRect" presStyleLbl="revTx" presStyleIdx="0" presStyleCnt="6">
        <dgm:presLayoutVars>
          <dgm:chMax val="1"/>
          <dgm:chPref val="1"/>
        </dgm:presLayoutVars>
      </dgm:prSet>
      <dgm:spPr/>
    </dgm:pt>
    <dgm:pt modelId="{342153B5-D824-4A91-947F-E0AD7D3097FF}" type="pres">
      <dgm:prSet presAssocID="{F04A1415-6071-48A1-B7BE-63BFD8F038D4}" presName="sibTrans" presStyleCnt="0"/>
      <dgm:spPr/>
    </dgm:pt>
    <dgm:pt modelId="{2910396A-CAAD-49FB-8C07-9F55053DE42D}" type="pres">
      <dgm:prSet presAssocID="{30E458CB-838C-4F80-A5A3-93193D519CB3}" presName="compNode" presStyleCnt="0"/>
      <dgm:spPr/>
    </dgm:pt>
    <dgm:pt modelId="{7B873949-0341-4666-8E65-6537299526D5}" type="pres">
      <dgm:prSet presAssocID="{30E458CB-838C-4F80-A5A3-93193D519CB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9B6A927-C54D-4145-B606-AAEA0CBF222D}" type="pres">
      <dgm:prSet presAssocID="{30E458CB-838C-4F80-A5A3-93193D519CB3}" presName="spaceRect" presStyleCnt="0"/>
      <dgm:spPr/>
    </dgm:pt>
    <dgm:pt modelId="{A2DA9F0C-BD77-452E-BA8D-E036EF460E8A}" type="pres">
      <dgm:prSet presAssocID="{30E458CB-838C-4F80-A5A3-93193D519CB3}" presName="textRect" presStyleLbl="revTx" presStyleIdx="1" presStyleCnt="6">
        <dgm:presLayoutVars>
          <dgm:chMax val="1"/>
          <dgm:chPref val="1"/>
        </dgm:presLayoutVars>
      </dgm:prSet>
      <dgm:spPr/>
    </dgm:pt>
    <dgm:pt modelId="{71D76252-14A0-4114-B9FD-C830849EBF95}" type="pres">
      <dgm:prSet presAssocID="{4C30E95A-79DD-4283-8090-93D322D36F44}" presName="sibTrans" presStyleCnt="0"/>
      <dgm:spPr/>
    </dgm:pt>
    <dgm:pt modelId="{B2F85B5C-2878-4CAF-BF53-02D757231317}" type="pres">
      <dgm:prSet presAssocID="{F9DFE12D-5D04-49F4-951F-3AFAB9BFDDF8}" presName="compNode" presStyleCnt="0"/>
      <dgm:spPr/>
    </dgm:pt>
    <dgm:pt modelId="{F312C33F-FAF6-481D-99D2-0D839CF82F54}" type="pres">
      <dgm:prSet presAssocID="{F9DFE12D-5D04-49F4-951F-3AFAB9BFDDF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AFB52F1-A531-44A7-8094-141192BF2984}" type="pres">
      <dgm:prSet presAssocID="{F9DFE12D-5D04-49F4-951F-3AFAB9BFDDF8}" presName="spaceRect" presStyleCnt="0"/>
      <dgm:spPr/>
    </dgm:pt>
    <dgm:pt modelId="{D3B0D30B-4545-485E-AB32-E0F5DCC003AB}" type="pres">
      <dgm:prSet presAssocID="{F9DFE12D-5D04-49F4-951F-3AFAB9BFDDF8}" presName="textRect" presStyleLbl="revTx" presStyleIdx="2" presStyleCnt="6">
        <dgm:presLayoutVars>
          <dgm:chMax val="1"/>
          <dgm:chPref val="1"/>
        </dgm:presLayoutVars>
      </dgm:prSet>
      <dgm:spPr/>
    </dgm:pt>
    <dgm:pt modelId="{880336B4-0011-47E5-A9D7-8F49F303FBC7}" type="pres">
      <dgm:prSet presAssocID="{6FEF7705-2B2D-4BCB-9C11-289F8071F304}" presName="sibTrans" presStyleCnt="0"/>
      <dgm:spPr/>
    </dgm:pt>
    <dgm:pt modelId="{46B4C9BB-DE10-495B-8324-F92F3DB5BBAC}" type="pres">
      <dgm:prSet presAssocID="{6CC2A8D7-30F1-4424-B4D7-89B43672D86C}" presName="compNode" presStyleCnt="0"/>
      <dgm:spPr/>
    </dgm:pt>
    <dgm:pt modelId="{F5D681B4-151F-4649-9039-06898F153466}" type="pres">
      <dgm:prSet presAssocID="{6CC2A8D7-30F1-4424-B4D7-89B43672D86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5C8F0C9-456F-42A0-9CE9-E95192F8595D}" type="pres">
      <dgm:prSet presAssocID="{6CC2A8D7-30F1-4424-B4D7-89B43672D86C}" presName="spaceRect" presStyleCnt="0"/>
      <dgm:spPr/>
    </dgm:pt>
    <dgm:pt modelId="{18518ACE-BA4A-41F7-A3D5-B3A19BFD0CD2}" type="pres">
      <dgm:prSet presAssocID="{6CC2A8D7-30F1-4424-B4D7-89B43672D86C}" presName="textRect" presStyleLbl="revTx" presStyleIdx="3" presStyleCnt="6">
        <dgm:presLayoutVars>
          <dgm:chMax val="1"/>
          <dgm:chPref val="1"/>
        </dgm:presLayoutVars>
      </dgm:prSet>
      <dgm:spPr/>
    </dgm:pt>
    <dgm:pt modelId="{EDFCBA8B-64DD-4914-BC64-D0347DFDB906}" type="pres">
      <dgm:prSet presAssocID="{3B0141B4-D757-4DBD-87C7-92D8FE91A17F}" presName="sibTrans" presStyleCnt="0"/>
      <dgm:spPr/>
    </dgm:pt>
    <dgm:pt modelId="{93D5A0AF-4A0D-4787-A22A-984AFA50BDD2}" type="pres">
      <dgm:prSet presAssocID="{38580AF4-03D2-4C5D-B7BE-AB597629A4B6}" presName="compNode" presStyleCnt="0"/>
      <dgm:spPr/>
    </dgm:pt>
    <dgm:pt modelId="{3D4D88C4-6D87-44B4-857D-6FAF1E100C55}" type="pres">
      <dgm:prSet presAssocID="{38580AF4-03D2-4C5D-B7BE-AB597629A4B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E900680-D944-4237-B411-19F2C441B676}" type="pres">
      <dgm:prSet presAssocID="{38580AF4-03D2-4C5D-B7BE-AB597629A4B6}" presName="spaceRect" presStyleCnt="0"/>
      <dgm:spPr/>
    </dgm:pt>
    <dgm:pt modelId="{F02E5877-AA56-42F2-ACED-C6FFF04D97B5}" type="pres">
      <dgm:prSet presAssocID="{38580AF4-03D2-4C5D-B7BE-AB597629A4B6}" presName="textRect" presStyleLbl="revTx" presStyleIdx="4" presStyleCnt="6">
        <dgm:presLayoutVars>
          <dgm:chMax val="1"/>
          <dgm:chPref val="1"/>
        </dgm:presLayoutVars>
      </dgm:prSet>
      <dgm:spPr/>
    </dgm:pt>
    <dgm:pt modelId="{FEF70110-79CA-408D-94B9-3F89F21AB4EF}" type="pres">
      <dgm:prSet presAssocID="{3DC92A0A-242C-4671-A67A-85D80C27BC25}" presName="sibTrans" presStyleCnt="0"/>
      <dgm:spPr/>
    </dgm:pt>
    <dgm:pt modelId="{B2318CF0-B235-4B07-B177-AC2C43366E6C}" type="pres">
      <dgm:prSet presAssocID="{60C1BF4F-DF0F-4BD1-80BF-AAB41733ABE3}" presName="compNode" presStyleCnt="0"/>
      <dgm:spPr/>
    </dgm:pt>
    <dgm:pt modelId="{CFC0AEFF-F0EA-40F3-9ABA-FF06ABABF446}" type="pres">
      <dgm:prSet presAssocID="{60C1BF4F-DF0F-4BD1-80BF-AAB41733ABE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5B931A8-A3A1-4BFB-983C-457E94F4D2EE}" type="pres">
      <dgm:prSet presAssocID="{60C1BF4F-DF0F-4BD1-80BF-AAB41733ABE3}" presName="spaceRect" presStyleCnt="0"/>
      <dgm:spPr/>
    </dgm:pt>
    <dgm:pt modelId="{939C50B1-6935-4DE9-84D2-BDFCD8CC5290}" type="pres">
      <dgm:prSet presAssocID="{60C1BF4F-DF0F-4BD1-80BF-AAB41733ABE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8CCF20E-E9B2-4D78-AD6A-3E379B6A4B7C}" type="presOf" srcId="{38580AF4-03D2-4C5D-B7BE-AB597629A4B6}" destId="{F02E5877-AA56-42F2-ACED-C6FFF04D97B5}" srcOrd="0" destOrd="0" presId="urn:microsoft.com/office/officeart/2018/2/layout/IconLabelList"/>
    <dgm:cxn modelId="{872E3415-5593-4422-8AFB-CD9AF6741776}" srcId="{B1CB26C3-3082-4F8C-9627-CC204B8B8821}" destId="{38580AF4-03D2-4C5D-B7BE-AB597629A4B6}" srcOrd="4" destOrd="0" parTransId="{9D14AA02-92FB-4853-A7AA-ECBB5CA68D14}" sibTransId="{3DC92A0A-242C-4671-A67A-85D80C27BC25}"/>
    <dgm:cxn modelId="{78C88D18-A8C6-4407-B03B-8D4603E0E2BC}" type="presOf" srcId="{30E458CB-838C-4F80-A5A3-93193D519CB3}" destId="{A2DA9F0C-BD77-452E-BA8D-E036EF460E8A}" srcOrd="0" destOrd="0" presId="urn:microsoft.com/office/officeart/2018/2/layout/IconLabelList"/>
    <dgm:cxn modelId="{095D341A-72C3-40F6-9357-A17880D193EF}" type="presOf" srcId="{60C1BF4F-DF0F-4BD1-80BF-AAB41733ABE3}" destId="{939C50B1-6935-4DE9-84D2-BDFCD8CC5290}" srcOrd="0" destOrd="0" presId="urn:microsoft.com/office/officeart/2018/2/layout/IconLabelList"/>
    <dgm:cxn modelId="{DC045120-78A0-402D-8564-FBF8A3ED58FA}" srcId="{B1CB26C3-3082-4F8C-9627-CC204B8B8821}" destId="{63865D26-06E1-4E2C-A7A2-0A45277D0C68}" srcOrd="0" destOrd="0" parTransId="{32DCE49C-F262-40E9-B7A1-807F6F96F1DE}" sibTransId="{F04A1415-6071-48A1-B7BE-63BFD8F038D4}"/>
    <dgm:cxn modelId="{06958822-1CBD-40D5-8FC8-7B3C6194D976}" srcId="{B1CB26C3-3082-4F8C-9627-CC204B8B8821}" destId="{30E458CB-838C-4F80-A5A3-93193D519CB3}" srcOrd="1" destOrd="0" parTransId="{A67417EA-C839-4120-9E4D-C1625CAA1B4D}" sibTransId="{4C30E95A-79DD-4283-8090-93D322D36F44}"/>
    <dgm:cxn modelId="{3582E45D-05CC-483A-9C6E-E849FB3C4787}" type="presOf" srcId="{63865D26-06E1-4E2C-A7A2-0A45277D0C68}" destId="{F6F12828-95B6-4423-8149-CBA90C0C0BFE}" srcOrd="0" destOrd="0" presId="urn:microsoft.com/office/officeart/2018/2/layout/IconLabelList"/>
    <dgm:cxn modelId="{1B9E7163-8ED6-4DE6-B68A-11EEA8327853}" type="presOf" srcId="{B1CB26C3-3082-4F8C-9627-CC204B8B8821}" destId="{E391653B-0CD3-4994-B503-FBFFF7105C17}" srcOrd="0" destOrd="0" presId="urn:microsoft.com/office/officeart/2018/2/layout/IconLabelList"/>
    <dgm:cxn modelId="{B213A76A-FDF3-434E-86FF-D4F004BD1361}" type="presOf" srcId="{6CC2A8D7-30F1-4424-B4D7-89B43672D86C}" destId="{18518ACE-BA4A-41F7-A3D5-B3A19BFD0CD2}" srcOrd="0" destOrd="0" presId="urn:microsoft.com/office/officeart/2018/2/layout/IconLabelList"/>
    <dgm:cxn modelId="{5D14B599-33F3-43B5-B085-9D5EFBF81792}" srcId="{B1CB26C3-3082-4F8C-9627-CC204B8B8821}" destId="{6CC2A8D7-30F1-4424-B4D7-89B43672D86C}" srcOrd="3" destOrd="0" parTransId="{00CDC7F9-A43C-4672-A917-D748B96D1C9A}" sibTransId="{3B0141B4-D757-4DBD-87C7-92D8FE91A17F}"/>
    <dgm:cxn modelId="{E9ED5CA1-0596-42CB-BC68-3D963D060FE0}" type="presOf" srcId="{F9DFE12D-5D04-49F4-951F-3AFAB9BFDDF8}" destId="{D3B0D30B-4545-485E-AB32-E0F5DCC003AB}" srcOrd="0" destOrd="0" presId="urn:microsoft.com/office/officeart/2018/2/layout/IconLabelList"/>
    <dgm:cxn modelId="{D2DAB0B4-38C8-4B7D-9816-28ECF68FA9E4}" srcId="{B1CB26C3-3082-4F8C-9627-CC204B8B8821}" destId="{F9DFE12D-5D04-49F4-951F-3AFAB9BFDDF8}" srcOrd="2" destOrd="0" parTransId="{8C254E76-96B0-48E4-A710-D4F84E719ED8}" sibTransId="{6FEF7705-2B2D-4BCB-9C11-289F8071F304}"/>
    <dgm:cxn modelId="{7C61F2CA-2F9D-4EC3-AC9B-23868519BC28}" srcId="{B1CB26C3-3082-4F8C-9627-CC204B8B8821}" destId="{60C1BF4F-DF0F-4BD1-80BF-AAB41733ABE3}" srcOrd="5" destOrd="0" parTransId="{F52A09C4-08A0-422C-BD1A-E19F9D7E39A4}" sibTransId="{F6443C16-B9DA-4B2F-8FF2-25D49623E1BF}"/>
    <dgm:cxn modelId="{9BA058F1-51DD-465B-B2C9-5329AA24FA5C}" type="presParOf" srcId="{E391653B-0CD3-4994-B503-FBFFF7105C17}" destId="{64EE488F-EE43-4DEC-940F-34ACC3655868}" srcOrd="0" destOrd="0" presId="urn:microsoft.com/office/officeart/2018/2/layout/IconLabelList"/>
    <dgm:cxn modelId="{B5C3D82E-0269-412F-B8B0-066E34FBAB78}" type="presParOf" srcId="{64EE488F-EE43-4DEC-940F-34ACC3655868}" destId="{FF42F5AE-AC67-4008-A03A-C62AB5F00100}" srcOrd="0" destOrd="0" presId="urn:microsoft.com/office/officeart/2018/2/layout/IconLabelList"/>
    <dgm:cxn modelId="{5E6CF2C7-03BB-423A-9DFF-DB661BE35FED}" type="presParOf" srcId="{64EE488F-EE43-4DEC-940F-34ACC3655868}" destId="{3F9CD2C8-D0E4-4913-9821-AA4A85E4167C}" srcOrd="1" destOrd="0" presId="urn:microsoft.com/office/officeart/2018/2/layout/IconLabelList"/>
    <dgm:cxn modelId="{FCAFE9D5-B3DB-464B-AD19-05753967D452}" type="presParOf" srcId="{64EE488F-EE43-4DEC-940F-34ACC3655868}" destId="{F6F12828-95B6-4423-8149-CBA90C0C0BFE}" srcOrd="2" destOrd="0" presId="urn:microsoft.com/office/officeart/2018/2/layout/IconLabelList"/>
    <dgm:cxn modelId="{2DC592DE-A509-4D28-8A63-F5043EF1394F}" type="presParOf" srcId="{E391653B-0CD3-4994-B503-FBFFF7105C17}" destId="{342153B5-D824-4A91-947F-E0AD7D3097FF}" srcOrd="1" destOrd="0" presId="urn:microsoft.com/office/officeart/2018/2/layout/IconLabelList"/>
    <dgm:cxn modelId="{14D2C7DA-4815-45A8-8155-7C3CFCFF40C0}" type="presParOf" srcId="{E391653B-0CD3-4994-B503-FBFFF7105C17}" destId="{2910396A-CAAD-49FB-8C07-9F55053DE42D}" srcOrd="2" destOrd="0" presId="urn:microsoft.com/office/officeart/2018/2/layout/IconLabelList"/>
    <dgm:cxn modelId="{F7456C74-F814-48A4-88C1-DDE499A79F46}" type="presParOf" srcId="{2910396A-CAAD-49FB-8C07-9F55053DE42D}" destId="{7B873949-0341-4666-8E65-6537299526D5}" srcOrd="0" destOrd="0" presId="urn:microsoft.com/office/officeart/2018/2/layout/IconLabelList"/>
    <dgm:cxn modelId="{7A4BEFC3-CF60-4D0A-B06F-025DF6CAF018}" type="presParOf" srcId="{2910396A-CAAD-49FB-8C07-9F55053DE42D}" destId="{D9B6A927-C54D-4145-B606-AAEA0CBF222D}" srcOrd="1" destOrd="0" presId="urn:microsoft.com/office/officeart/2018/2/layout/IconLabelList"/>
    <dgm:cxn modelId="{35C6DAFB-D40E-480F-9A66-AF83276A75D3}" type="presParOf" srcId="{2910396A-CAAD-49FB-8C07-9F55053DE42D}" destId="{A2DA9F0C-BD77-452E-BA8D-E036EF460E8A}" srcOrd="2" destOrd="0" presId="urn:microsoft.com/office/officeart/2018/2/layout/IconLabelList"/>
    <dgm:cxn modelId="{607573A6-6735-4842-B21C-1561EB3D4FEA}" type="presParOf" srcId="{E391653B-0CD3-4994-B503-FBFFF7105C17}" destId="{71D76252-14A0-4114-B9FD-C830849EBF95}" srcOrd="3" destOrd="0" presId="urn:microsoft.com/office/officeart/2018/2/layout/IconLabelList"/>
    <dgm:cxn modelId="{05401B97-9FF6-4CC4-B7BF-7A6A60FD1652}" type="presParOf" srcId="{E391653B-0CD3-4994-B503-FBFFF7105C17}" destId="{B2F85B5C-2878-4CAF-BF53-02D757231317}" srcOrd="4" destOrd="0" presId="urn:microsoft.com/office/officeart/2018/2/layout/IconLabelList"/>
    <dgm:cxn modelId="{A06C307B-98CF-4C89-B76F-CF2993AFBE74}" type="presParOf" srcId="{B2F85B5C-2878-4CAF-BF53-02D757231317}" destId="{F312C33F-FAF6-481D-99D2-0D839CF82F54}" srcOrd="0" destOrd="0" presId="urn:microsoft.com/office/officeart/2018/2/layout/IconLabelList"/>
    <dgm:cxn modelId="{2AB87CCD-E3FE-4BC1-8320-BFFAEFE6F7CE}" type="presParOf" srcId="{B2F85B5C-2878-4CAF-BF53-02D757231317}" destId="{1AFB52F1-A531-44A7-8094-141192BF2984}" srcOrd="1" destOrd="0" presId="urn:microsoft.com/office/officeart/2018/2/layout/IconLabelList"/>
    <dgm:cxn modelId="{B15D60B3-4DE9-4899-B275-C0C46AC55E4E}" type="presParOf" srcId="{B2F85B5C-2878-4CAF-BF53-02D757231317}" destId="{D3B0D30B-4545-485E-AB32-E0F5DCC003AB}" srcOrd="2" destOrd="0" presId="urn:microsoft.com/office/officeart/2018/2/layout/IconLabelList"/>
    <dgm:cxn modelId="{75E39F14-EB50-4E00-B92E-35085500A0EF}" type="presParOf" srcId="{E391653B-0CD3-4994-B503-FBFFF7105C17}" destId="{880336B4-0011-47E5-A9D7-8F49F303FBC7}" srcOrd="5" destOrd="0" presId="urn:microsoft.com/office/officeart/2018/2/layout/IconLabelList"/>
    <dgm:cxn modelId="{675D3BAC-6410-4B30-A7C2-17BDDF02ADCE}" type="presParOf" srcId="{E391653B-0CD3-4994-B503-FBFFF7105C17}" destId="{46B4C9BB-DE10-495B-8324-F92F3DB5BBAC}" srcOrd="6" destOrd="0" presId="urn:microsoft.com/office/officeart/2018/2/layout/IconLabelList"/>
    <dgm:cxn modelId="{C72843B5-2677-4C48-96D3-28C7C70789A4}" type="presParOf" srcId="{46B4C9BB-DE10-495B-8324-F92F3DB5BBAC}" destId="{F5D681B4-151F-4649-9039-06898F153466}" srcOrd="0" destOrd="0" presId="urn:microsoft.com/office/officeart/2018/2/layout/IconLabelList"/>
    <dgm:cxn modelId="{46078BDD-3DDA-459E-9FA8-8BD2B8F1C74E}" type="presParOf" srcId="{46B4C9BB-DE10-495B-8324-F92F3DB5BBAC}" destId="{55C8F0C9-456F-42A0-9CE9-E95192F8595D}" srcOrd="1" destOrd="0" presId="urn:microsoft.com/office/officeart/2018/2/layout/IconLabelList"/>
    <dgm:cxn modelId="{2D42D1CE-63CD-4DEA-B93E-07F687455008}" type="presParOf" srcId="{46B4C9BB-DE10-495B-8324-F92F3DB5BBAC}" destId="{18518ACE-BA4A-41F7-A3D5-B3A19BFD0CD2}" srcOrd="2" destOrd="0" presId="urn:microsoft.com/office/officeart/2018/2/layout/IconLabelList"/>
    <dgm:cxn modelId="{331B2EDA-6283-41F6-AC3E-C6F6FB91B45C}" type="presParOf" srcId="{E391653B-0CD3-4994-B503-FBFFF7105C17}" destId="{EDFCBA8B-64DD-4914-BC64-D0347DFDB906}" srcOrd="7" destOrd="0" presId="urn:microsoft.com/office/officeart/2018/2/layout/IconLabelList"/>
    <dgm:cxn modelId="{B270280D-C0FC-48A9-8629-A0909993020A}" type="presParOf" srcId="{E391653B-0CD3-4994-B503-FBFFF7105C17}" destId="{93D5A0AF-4A0D-4787-A22A-984AFA50BDD2}" srcOrd="8" destOrd="0" presId="urn:microsoft.com/office/officeart/2018/2/layout/IconLabelList"/>
    <dgm:cxn modelId="{042A9E95-AD8C-47EF-8DAC-B25D7D1EADB3}" type="presParOf" srcId="{93D5A0AF-4A0D-4787-A22A-984AFA50BDD2}" destId="{3D4D88C4-6D87-44B4-857D-6FAF1E100C55}" srcOrd="0" destOrd="0" presId="urn:microsoft.com/office/officeart/2018/2/layout/IconLabelList"/>
    <dgm:cxn modelId="{EB4256AB-0BF5-404F-B9B2-E64EA3C1447B}" type="presParOf" srcId="{93D5A0AF-4A0D-4787-A22A-984AFA50BDD2}" destId="{5E900680-D944-4237-B411-19F2C441B676}" srcOrd="1" destOrd="0" presId="urn:microsoft.com/office/officeart/2018/2/layout/IconLabelList"/>
    <dgm:cxn modelId="{934B6CDC-9634-46AC-B6D3-687D00E61BDD}" type="presParOf" srcId="{93D5A0AF-4A0D-4787-A22A-984AFA50BDD2}" destId="{F02E5877-AA56-42F2-ACED-C6FFF04D97B5}" srcOrd="2" destOrd="0" presId="urn:microsoft.com/office/officeart/2018/2/layout/IconLabelList"/>
    <dgm:cxn modelId="{2E18C6B2-8D98-4D4D-9322-55ADA9C5763F}" type="presParOf" srcId="{E391653B-0CD3-4994-B503-FBFFF7105C17}" destId="{FEF70110-79CA-408D-94B9-3F89F21AB4EF}" srcOrd="9" destOrd="0" presId="urn:microsoft.com/office/officeart/2018/2/layout/IconLabelList"/>
    <dgm:cxn modelId="{7C7C8EBB-EAC6-4D75-B695-20CACC057D0D}" type="presParOf" srcId="{E391653B-0CD3-4994-B503-FBFFF7105C17}" destId="{B2318CF0-B235-4B07-B177-AC2C43366E6C}" srcOrd="10" destOrd="0" presId="urn:microsoft.com/office/officeart/2018/2/layout/IconLabelList"/>
    <dgm:cxn modelId="{218027FB-41D0-4F6F-B194-FE55D7B51D34}" type="presParOf" srcId="{B2318CF0-B235-4B07-B177-AC2C43366E6C}" destId="{CFC0AEFF-F0EA-40F3-9ABA-FF06ABABF446}" srcOrd="0" destOrd="0" presId="urn:microsoft.com/office/officeart/2018/2/layout/IconLabelList"/>
    <dgm:cxn modelId="{636A553B-7F50-4008-9EE0-97C90F9E8800}" type="presParOf" srcId="{B2318CF0-B235-4B07-B177-AC2C43366E6C}" destId="{45B931A8-A3A1-4BFB-983C-457E94F4D2EE}" srcOrd="1" destOrd="0" presId="urn:microsoft.com/office/officeart/2018/2/layout/IconLabelList"/>
    <dgm:cxn modelId="{95EA0AB6-4651-4144-9F8D-2DDE431D1BD2}" type="presParOf" srcId="{B2318CF0-B235-4B07-B177-AC2C43366E6C}" destId="{939C50B1-6935-4DE9-84D2-BDFCD8CC529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7E135-E461-8B4C-B5CB-873484A637C5}">
      <dsp:nvSpPr>
        <dsp:cNvPr id="0" name=""/>
        <dsp:cNvSpPr/>
      </dsp:nvSpPr>
      <dsp:spPr>
        <a:xfrm>
          <a:off x="0" y="78524"/>
          <a:ext cx="77724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Research Problem</a:t>
          </a:r>
          <a:endParaRPr lang="en-EG" sz="2500" kern="1200"/>
        </a:p>
      </dsp:txBody>
      <dsp:txXfrm>
        <a:off x="29271" y="107795"/>
        <a:ext cx="7713858" cy="541083"/>
      </dsp:txXfrm>
    </dsp:sp>
    <dsp:sp modelId="{782CC19F-6516-D745-8DE2-C44AB509FAC7}">
      <dsp:nvSpPr>
        <dsp:cNvPr id="0" name=""/>
        <dsp:cNvSpPr/>
      </dsp:nvSpPr>
      <dsp:spPr>
        <a:xfrm>
          <a:off x="0" y="750149"/>
          <a:ext cx="77724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Background &amp; Related Works</a:t>
          </a:r>
          <a:endParaRPr lang="en-EG" sz="2500" kern="1200" dirty="0"/>
        </a:p>
      </dsp:txBody>
      <dsp:txXfrm>
        <a:off x="29271" y="779420"/>
        <a:ext cx="7713858" cy="541083"/>
      </dsp:txXfrm>
    </dsp:sp>
    <dsp:sp modelId="{09880F0C-5496-4A49-8690-F40D2E1D6681}">
      <dsp:nvSpPr>
        <dsp:cNvPr id="0" name=""/>
        <dsp:cNvSpPr/>
      </dsp:nvSpPr>
      <dsp:spPr>
        <a:xfrm>
          <a:off x="0" y="1421775"/>
          <a:ext cx="77724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Proposed Solution</a:t>
          </a:r>
          <a:endParaRPr lang="en-EG" sz="2500" kern="1200"/>
        </a:p>
      </dsp:txBody>
      <dsp:txXfrm>
        <a:off x="29271" y="1451046"/>
        <a:ext cx="7713858" cy="541083"/>
      </dsp:txXfrm>
    </dsp:sp>
    <dsp:sp modelId="{0CAB9676-B7C9-ED44-A847-83FA347F5ECD}">
      <dsp:nvSpPr>
        <dsp:cNvPr id="0" name=""/>
        <dsp:cNvSpPr/>
      </dsp:nvSpPr>
      <dsp:spPr>
        <a:xfrm>
          <a:off x="0" y="2093400"/>
          <a:ext cx="77724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</a:t>
          </a:r>
          <a:endParaRPr lang="en-EG" sz="2500" kern="1200"/>
        </a:p>
      </dsp:txBody>
      <dsp:txXfrm>
        <a:off x="29271" y="2122671"/>
        <a:ext cx="7713858" cy="541083"/>
      </dsp:txXfrm>
    </dsp:sp>
    <dsp:sp modelId="{18CA0FB4-8890-834A-9EB7-098EB3B13BE3}">
      <dsp:nvSpPr>
        <dsp:cNvPr id="0" name=""/>
        <dsp:cNvSpPr/>
      </dsp:nvSpPr>
      <dsp:spPr>
        <a:xfrm>
          <a:off x="0" y="2765025"/>
          <a:ext cx="77724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Implementation Details</a:t>
          </a:r>
          <a:endParaRPr lang="en-EG" sz="2500" kern="1200"/>
        </a:p>
      </dsp:txBody>
      <dsp:txXfrm>
        <a:off x="29271" y="2794296"/>
        <a:ext cx="7713858" cy="541083"/>
      </dsp:txXfrm>
    </dsp:sp>
    <dsp:sp modelId="{FECFA962-6ACC-5F4F-B039-1AB701891B5B}">
      <dsp:nvSpPr>
        <dsp:cNvPr id="0" name=""/>
        <dsp:cNvSpPr/>
      </dsp:nvSpPr>
      <dsp:spPr>
        <a:xfrm>
          <a:off x="0" y="3436650"/>
          <a:ext cx="77724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  <a:endParaRPr lang="en-EG" sz="2500" kern="1200"/>
        </a:p>
      </dsp:txBody>
      <dsp:txXfrm>
        <a:off x="29271" y="3465921"/>
        <a:ext cx="7713858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2718E-1E07-A64C-BDE0-C718FA2B3731}">
      <dsp:nvSpPr>
        <dsp:cNvPr id="0" name=""/>
        <dsp:cNvSpPr/>
      </dsp:nvSpPr>
      <dsp:spPr>
        <a:xfrm>
          <a:off x="335510" y="240985"/>
          <a:ext cx="3372442" cy="505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Human hand &amp; phalanges</a:t>
          </a:r>
          <a:endParaRPr lang="en-EG" sz="2400" kern="1200" dirty="0"/>
        </a:p>
      </dsp:txBody>
      <dsp:txXfrm>
        <a:off x="335510" y="240985"/>
        <a:ext cx="3372442" cy="505866"/>
      </dsp:txXfrm>
    </dsp:sp>
    <dsp:sp modelId="{63EF45BC-E0D1-9543-BEDA-39EC1297B719}">
      <dsp:nvSpPr>
        <dsp:cNvPr id="0" name=""/>
        <dsp:cNvSpPr/>
      </dsp:nvSpPr>
      <dsp:spPr>
        <a:xfrm>
          <a:off x="335510" y="847115"/>
          <a:ext cx="3372442" cy="33724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51F66-3333-C74C-BF97-C1D2CF937E19}">
      <dsp:nvSpPr>
        <dsp:cNvPr id="0" name=""/>
        <dsp:cNvSpPr/>
      </dsp:nvSpPr>
      <dsp:spPr>
        <a:xfrm>
          <a:off x="4064447" y="240985"/>
          <a:ext cx="3372442" cy="505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Layered data storage &amp; retrieval​</a:t>
          </a:r>
          <a:endParaRPr lang="en-EG" sz="2400" kern="1200" dirty="0"/>
        </a:p>
      </dsp:txBody>
      <dsp:txXfrm>
        <a:off x="4064447" y="240985"/>
        <a:ext cx="3372442" cy="505866"/>
      </dsp:txXfrm>
    </dsp:sp>
    <dsp:sp modelId="{550E2E41-0D70-594A-AB12-2C24C0F297D6}">
      <dsp:nvSpPr>
        <dsp:cNvPr id="0" name=""/>
        <dsp:cNvSpPr/>
      </dsp:nvSpPr>
      <dsp:spPr>
        <a:xfrm>
          <a:off x="4064447" y="847115"/>
          <a:ext cx="3372442" cy="337244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2F5AE-AC67-4008-A03A-C62AB5F00100}">
      <dsp:nvSpPr>
        <dsp:cNvPr id="0" name=""/>
        <dsp:cNvSpPr/>
      </dsp:nvSpPr>
      <dsp:spPr>
        <a:xfrm>
          <a:off x="944544" y="367435"/>
          <a:ext cx="666035" cy="666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12828-95B6-4423-8149-CBA90C0C0BFE}">
      <dsp:nvSpPr>
        <dsp:cNvPr id="0" name=""/>
        <dsp:cNvSpPr/>
      </dsp:nvSpPr>
      <dsp:spPr>
        <a:xfrm>
          <a:off x="537523" y="1280358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Collect Data</a:t>
          </a:r>
        </a:p>
      </dsp:txBody>
      <dsp:txXfrm>
        <a:off x="537523" y="1280358"/>
        <a:ext cx="1480078" cy="592031"/>
      </dsp:txXfrm>
    </dsp:sp>
    <dsp:sp modelId="{7B873949-0341-4666-8E65-6537299526D5}">
      <dsp:nvSpPr>
        <dsp:cNvPr id="0" name=""/>
        <dsp:cNvSpPr/>
      </dsp:nvSpPr>
      <dsp:spPr>
        <a:xfrm>
          <a:off x="2683636" y="367435"/>
          <a:ext cx="666035" cy="666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A9F0C-BD77-452E-BA8D-E036EF460E8A}">
      <dsp:nvSpPr>
        <dsp:cNvPr id="0" name=""/>
        <dsp:cNvSpPr/>
      </dsp:nvSpPr>
      <dsp:spPr>
        <a:xfrm>
          <a:off x="2276615" y="1280358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Process Data</a:t>
          </a:r>
        </a:p>
      </dsp:txBody>
      <dsp:txXfrm>
        <a:off x="2276615" y="1280358"/>
        <a:ext cx="1480078" cy="592031"/>
      </dsp:txXfrm>
    </dsp:sp>
    <dsp:sp modelId="{F312C33F-FAF6-481D-99D2-0D839CF82F54}">
      <dsp:nvSpPr>
        <dsp:cNvPr id="0" name=""/>
        <dsp:cNvSpPr/>
      </dsp:nvSpPr>
      <dsp:spPr>
        <a:xfrm>
          <a:off x="4422728" y="367435"/>
          <a:ext cx="666035" cy="666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D30B-4545-485E-AB32-E0F5DCC003AB}">
      <dsp:nvSpPr>
        <dsp:cNvPr id="0" name=""/>
        <dsp:cNvSpPr/>
      </dsp:nvSpPr>
      <dsp:spPr>
        <a:xfrm>
          <a:off x="4015706" y="1280358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Split data into Training and Testing sets</a:t>
          </a:r>
        </a:p>
      </dsp:txBody>
      <dsp:txXfrm>
        <a:off x="4015706" y="1280358"/>
        <a:ext cx="1480078" cy="592031"/>
      </dsp:txXfrm>
    </dsp:sp>
    <dsp:sp modelId="{F5D681B4-151F-4649-9039-06898F153466}">
      <dsp:nvSpPr>
        <dsp:cNvPr id="0" name=""/>
        <dsp:cNvSpPr/>
      </dsp:nvSpPr>
      <dsp:spPr>
        <a:xfrm>
          <a:off x="6161820" y="367435"/>
          <a:ext cx="666035" cy="666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18ACE-BA4A-41F7-A3D5-B3A19BFD0CD2}">
      <dsp:nvSpPr>
        <dsp:cNvPr id="0" name=""/>
        <dsp:cNvSpPr/>
      </dsp:nvSpPr>
      <dsp:spPr>
        <a:xfrm>
          <a:off x="5754798" y="1280358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Initialize Random Forest Classifier</a:t>
          </a:r>
        </a:p>
      </dsp:txBody>
      <dsp:txXfrm>
        <a:off x="5754798" y="1280358"/>
        <a:ext cx="1480078" cy="592031"/>
      </dsp:txXfrm>
    </dsp:sp>
    <dsp:sp modelId="{3D4D88C4-6D87-44B4-857D-6FAF1E100C55}">
      <dsp:nvSpPr>
        <dsp:cNvPr id="0" name=""/>
        <dsp:cNvSpPr/>
      </dsp:nvSpPr>
      <dsp:spPr>
        <a:xfrm>
          <a:off x="2683636" y="2242409"/>
          <a:ext cx="666035" cy="666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E5877-AA56-42F2-ACED-C6FFF04D97B5}">
      <dsp:nvSpPr>
        <dsp:cNvPr id="0" name=""/>
        <dsp:cNvSpPr/>
      </dsp:nvSpPr>
      <dsp:spPr>
        <a:xfrm>
          <a:off x="2276615" y="315533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Evaluate Model</a:t>
          </a:r>
        </a:p>
      </dsp:txBody>
      <dsp:txXfrm>
        <a:off x="2276615" y="3155332"/>
        <a:ext cx="1480078" cy="592031"/>
      </dsp:txXfrm>
    </dsp:sp>
    <dsp:sp modelId="{CFC0AEFF-F0EA-40F3-9ABA-FF06ABABF446}">
      <dsp:nvSpPr>
        <dsp:cNvPr id="0" name=""/>
        <dsp:cNvSpPr/>
      </dsp:nvSpPr>
      <dsp:spPr>
        <a:xfrm>
          <a:off x="4422728" y="2242409"/>
          <a:ext cx="666035" cy="6660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C50B1-6935-4DE9-84D2-BDFCD8CC5290}">
      <dsp:nvSpPr>
        <dsp:cNvPr id="0" name=""/>
        <dsp:cNvSpPr/>
      </dsp:nvSpPr>
      <dsp:spPr>
        <a:xfrm>
          <a:off x="4015706" y="315533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Save </a:t>
          </a:r>
        </a:p>
      </dsp:txBody>
      <dsp:txXfrm>
        <a:off x="4015706" y="3155332"/>
        <a:ext cx="1480078" cy="592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764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2" tIns="48331" rIns="96662" bIns="48331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125" y="0"/>
            <a:ext cx="3169076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2" tIns="48331" rIns="96662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813"/>
            <a:ext cx="3170764" cy="48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2" tIns="48331" rIns="96662" bIns="48331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125" y="9120813"/>
            <a:ext cx="3169076" cy="48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2" tIns="48331" rIns="96662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833E58FE-DC4E-4AC6-8F91-9F32E0EA6D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82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2T13:41:49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14314 1879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6:24.0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6901 452 24575,'-96'0'0,"41"0"0,-1 0 0,-4 0 0,-1 0 0,-5 0 0,-2 0 0,-3 0 0,-1 0 0,-3 0 0,-2 0 0,-8 0 0,-1 0 0,-1 0 0,-1 0 0,-3 0 0,1 0 0,-2-2 0,1 0 0,4 1 0,0-2 0,6 0 0,2 0 0,13-1 0,5 1 0,-24-1 0,37 2 0,35 0 0,71-9 0,24-4 0,19-4 0,-30 7 0,6-2 0,4 0 0,2 0-197,-7 1 0,2 0 1,2-1-1,1 1 0,-2 0 0,1-1 0,1 1 1,-1-1-1,0 1 0,-3 1 2,10-1 0,-1 1 0,-3 0 0,-2 1 78,9-3 1,-3 2 0,-4 0 116,-12 4 0,-3 0 0,-3 1 0,14 0 0,-4 2 0,-14 1 0,-2 2 0,-7 2 0,-2 0 0,33 0 983,-19 0 0,-22 0 0,-17 0-835,-13 2-148,-57 10 0,-47 10 0,10-4 0,-11 2 0,21-5 0,-2-1 0,-2 1-251,-4 1 1,-2 0 0,0-1 250,1 0 0,-1-1 0,1 0 0,3-1 0,1-1 0,0 0 0,6-2 0,0-1 0,1-1-60,3-1 1,0 0 0,0-1 59,-27 2 0,0-1 0,5-3 0,0 1 0,3 0 0,1 0 0,6-2 0,2 0 0,9 0 0,3-1 0,11 1 0,5-1 0,-26 1 0,26 1 744,17 0-744,10-2 185,10 2-185,7-1 0,68 6 0,14 0 0,18 2 0,-25-2 0,6 1 0,5-1 0,0 1-246,13 1 0,3 0 0,1 0 0,0 0 49,-17-1 0,1 0 1,-1 1-1,0-1 0,-4 0 161,8 1 0,-3 0 1,-2-1-1,-3 1 36,5 0 0,-3-1 0,-7 0 0,6 2 0,-10-3 0,3 0 0,-41-8 0,-27-1 0,-41 0 0,-58 5 0,23 0 0,-8 1 0,13 1 0,-4 0 0,-2 0 327,-5 2 1,-2-1 0,-1 1-187,0 0 1,-1 1 0,0-1-142,-1-1 0,0 0 0,1 0 0,2-1 0,0 0 0,2 0 0,2 0 0,2 0 0,0-1 0,3-2 0,1 1 0,1-2-11,-26 3 0,2 0 11,11-3 0,1 0 0,6 0 0,1-2 0,8 1 0,3-1 0,8-1 0,3 0 0,-32 0 702,31 0-702,26 0 23,21 0-23,48 0 0,19 0 0,16 0 0,9-1 0,12 0 0,5-1-197,-26 0 0,4 0 1,3 0-1,0 0 0,1 0 0,5-1 0,1 1 1,1-1-1,0-1 0,-2 1 49,-4-1 0,-1 0 0,0 0 0,-2-1 0,-3 1-13,3-1 1,-2 0-1,-4 0 1,-3-1 160,4 0 0,-5 1 0,-4-2 0,9-1 0,-9 0 0,21-3 0,-32 0 0,-21 2 983,-16 1 0,-10 0 0,-13-1-582,-38-8-401,-10 3 0,-12-3 0,-1 1 0,-8-2 0,-3 0-246,3 1 0,-3 0 0,-2-1 0,-2 1 0,-8-2 0,-2 1 0,0 0 0,0 1 237,4 1 0,0 1 0,2 1 1,1 0-171,-17-1 0,3 2 0,4 2 179,16 2 0,3 2 0,5 2 0,-9-1 0,7 3 0,-27 0 0,45 3 0,32 0 491,57-9 1,30-3-11,22-4 0,15-3-481,-25 4 0,8 0 0,3-2 0,0 1-246,1 0 0,2-1 0,0 0 0,-1 1 147,0 0 0,0 0 1,-2 1-1,-2 0 99,13-2 0,-3 0 0,-6 2 0,-22 4 0,-3 0 0,-5 2 0,9-2 0,-10 3 0,-2 1 0,-39 7 0,-68 0 0,-37 3 0,22 1 0,-4 1 0,-7 1-246,-13 0 0,-9 2 0,-5 0 0,0 1 49,13-1 0,-2 1 1,0 0-1,-2 0 0,1 1 112,-4 0 0,-1 1 1,-1 0-1,2-1 1,0 1 84,5 0 0,0-1 0,1 1 0,1-1 0,3 0 0,-10 2 0,2-1 0,3 0 0,3 0 327,-10 2 1,5 0 0,5 0-247,16-2 0,4 1 1,3-2-82,-17 2 0,6-2 0,21-1 0,8-2 0,7 2 0,82-6 0,23-2 0,15 0 0,-3-2 0,6 0 0,3-1 0,9-1 0,2-1 0,0 0 327,-4 0 1,0-1 0,-4 0-1,-10-1 1,-2 0 0,-5-1-302,16-1 0,-6-1 248,-11 1 1,-3 0-275,-4 0 0,-4 0 0,-10 2 0,-3 0 0,38-2 0,-24 5 0,-25 1 571,-24 2-571,-58 0 0,-36 0 0,5 3 0,-11 2 0,-7 0-197,16 0 0,-5 0 1,-4 1-1,-2 1 0,1 0 0,-3 0 0,-3 2 1,0 0-1,1 0 0,1 1 70,5 1 0,0 0 0,1 0 0,3 0 0,3 1 127,0-1 0,2 1 0,4 0 0,5 0 0,-31 6 0,14 0 0,-7 6 0,80-11 0,104-7 0,-30-5 0,11-1 0,5 0-246,2 1 0,7-1 0,3 0 0,2 0 49,-9-1 0,4 1 1,0-1-1,1 0 0,-1 0 144,-2-1 1,1 0 0,-1 0 0,-1 0-1,-2 0 298,10 0 1,0-1 0,-4 1 0,-4-1-137,5 0 0,-5-1 0,-5 2-109,6-1 0,-9 2 0,15 1 0,-46 0 0,-21 0 983,-12-2 0,-9-1 0,-68-2-696,-12 1 0,-16 1-287,22 0 0,-5 1 0,-6 0 0,-1 0-197,4 1 0,-4 0 1,-1 0-1,-1 0 0,0 0 0,0 0 0,-2 0 1,0 0-1,2 0 0,3 0 69,-10 1 0,2 0 0,3-1 0,4 1 128,-6 0 0,6 0 0,7 0 0,4 0 0,12 0 0,-1 0 0,80 0 0,27 0 0,15 0 0,1 0 0,8 0 0,4 0 0,15 0 0,4 0 0,3 0 245,-20 0 1,2-1 0,-1 1 0,0-2-153,18 1 1,-1-2 0,-3 1-94,-15-1 0,-1-1 0,-5 0 0,17-4 0,-7 0 0,-20 1 0,-6 0 0,23-5 0,-27 4 0,-20 6 0,-17 0 983,-87 4-867,4 4 1,-14 2-117,-6 1 0,-10 1 0,-3 1-246,17-2 0,-1 1 0,-2 1 0,0 0 13,-2 0 1,-1 0 0,0 1 0,2-1 232,7 0 0,0-1 0,1 0 0,4 0-140,-12 2 0,4 0 1,3 0 139,12-1 0,2 0 0,5 1 0,-13 3 0,7 0 0,-24 10 0,43-9 0,33-7 0,23-5 983,36-2-540,10-2 1,13 0-444,2 0 0,7 2 0,4-1-224,16 2 0,4-1 0,2 1 224,-21-1 0,3 0 0,-1 0 0,-3 1 0,16 0 0,-2 1 0,-6-1 0,10 1 0,-9-1 0,-27-2 0,-10 1 0,-1 1 0,-35-3 0,-105 0 0,29 0 0,-9 0 0,-3 0 0,-9 0 0,1 0 211,2 0 1,0 0-1,1 0-211,3 0 0,1 0 0,5 0 0,-14 0 0,8 0 0,22 0 0,9 0 0,4 0 0,41 0 0,48 0 0,5 0 0,8 0 0,18-1 0,7-1 0,-18 0 0,2 0 0,0-1 0,31-4 0,-3 0 250,-17-1 0,-5 1-250,-18 0 0,-6 0 0,3-3 0,-31 3 0,-22 0 0,-48-3 0,-10 3 0,-13-1 0,1-1 0,-7-1 0,-5-1-246,4 1 0,-5-1 0,-3-1 0,1 0 18,-6-1 1,-1 0 0,0-2 0,1 2 227,3-1 0,1 0 0,2 1 0,2 0-85,-12-1 1,3 0 0,7 1 84,-8-1 0,11 1 0,25 4 0,8 2 0,-2-3 0,29 4 0,15 1 983,6 0-99,63-6-884,0 4 0,12 0 0,6-1 0,10-1 0,2 0-246,-13 3 0,3 0 0,2 1 0,-1-1 137,2 1 0,1-1 0,-1 1 0,-2 0 109,14-1 0,-2 0 0,-7 2 0,12-1 0,-12 1 0,-27 0 0,-11 0 0,-3-2 0,-52 1 0,-59 0 0,0 3 0,-12 1 0,6 0 0,-6 0 0,-4 0 39,7 1 0,-3 0 1,-2 0-1,0 0-39,-3 0 0,0 0 0,-1 0 0,1 0 0,2 0 0,1 0 0,0 0 0,4 0 0,-11 0 0,3 0 0,6 0 0,-4 0 0,9 0 0,-16 0 0,60 0 0,31 0 0,23 2 983,17 0-424,20 6-559,17 3 0,12 4 0,2 6 0,-8 2 0,-23 2 0,-25-1 0,-22-3 0,-33-2 0,-52 11 0,0-9 0,-11 2 0,12-5 0,-5 0 0,-1 0 0,-5 2 0,-1 0 0,0-1 0,6-2 0,1 0 0,4-2 0,-9 3 0,7-2 0,-16 4 0,49-11 0,31-5 0,35 3 0,30 7 0,-5 0 0,5 2 0,12 1 0,4 1 0,8 3 0,1 0 0,-6-2 0,-3 0 0,-13-5 0,-6 0 0,23 5 0,-37-10 0,-27-6 0,-69-3 0,-23-2 0,10 0 0,-5 1 0,5-1 0,0 0 0,0 0 0,2 1 0,11 0 0,4 1 0,-21 0 0,40 0 0,42-1 0,65-3 0,2-1 0,12 0 0,-16 1 0,5-1 0,1 0-214,9 0 0,2 0 1,-2 0 213,-7 1 0,-2 0 0,-4 0 0,11 0 0,-7 0 0,-23 2 0,-7 0 0,-1-3 0,-29-1 0,-36-2 0,-55-7 0,-2 4 0,-11 0 0,5 0 0,-6-1 0,-3 0-246,11 2 0,-2-2 0,-2 1 0,0-1 223,-6 0 1,-1 0 0,0-1 0,1 1 22,7 1 0,0 0 0,1 0 0,2 0-165,-15-1 1,2 0-1,3 2 165,14 1 0,3 1 0,4 1 0,-12-1 0,6 0 0,13 1 0,5 0 0,-24-4 0,17 3 983,10 0-297,5 1-147,12 1-539,11-1 0,10 2 0,7 1 0,70-1 0,34 0 0,-12 0 0,7-1 0,3 0 0,1 0 0,-28 1 0,1 0 0,-3 0 0,21 0 0,-6 0 0,-15 1 0,-6 2 0,22 0 0,-32 2 0,5-3 0,5 0 0,-3-2 0,-11-3 0,-11 1 0,-11-2 0,-9 0 0,-8 0 0,-4 1 0,-4 0 0,-24-6 0,-26 1 0,-41-9 0,33 11 0,-2 0 0,-2 0 0,0 0 0,8 2 0,3 1 0,-28-2 0,31 8 0,15 2 0,-7 1 0,-22 9 0,-21 7 0,35-5 0,0 2 0,-43 16 0,18-4 0,22-5 0,22-6 0,11-1 0,-4 1 0,-18 10 0,-20 6 0,-15 4 0,4-2 0,16-10 0,20-10 0,16-7 0,9-5 0,4-1 0,-10 1 0,-5 2 0,-17 4 0,-2 0 0,1 2 0,10-3 0,15-2 0,14 0 0,23-2 0,-3 3 0,10-1 0,-10-1 0,7 1 0,15 3 0,18 6 0,16 6 0,9 4 0,1 3 0,-3 0 0,-5 0 0,-2 0 0,-9-5 0,-7-4 0,-10-4 0,-3-7 0,3-3 0,5-2 0,4-1 0,-1 0 0,-3 0 0,-4 0 0,-4 0 0,-2 0 0,2-1 0,-5-2 0,-1-4 0,-5-2 0,-8 1 0,-3 1 0,-7 2 0,-6 2 0,-58-1 0,-7-1 0,2 2 0,-2 0 0,-31-4 0,18 3 0,22 1 0,20 3 0,12 0 0,5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6:56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1 385 24575,'96'0'0,"-41"0"0,2 0 0,10 0 0,2 0 0,6 0 0,0 0 0,-5 0 0,-1 0 0,4 0 0,0 0 0,0-1 0,-2-1 0,1 1 0,0-1 0,-2 0 0,-1 0 0,-10-1 0,-3 0 0,33-1 0,-31 1 0,-27 0 0,-15 0 0,-15 1 0,-23 0 0,-40 1 0,5 1 0,-7 0 0,-20 0 0,-6 0 0,23 0 0,-2 0 0,-1 0 0,1 0 0,-1 0 0,3 0 0,-21 0 0,6 0 0,16 0 0,6 0 0,-23 2 0,33 1 0,18-1 0,11 1 0,12-3 0,86-13 0,-20 0 0,7-1 0,3 0 0,6-2 0,0 0 0,0-2 0,0 0 0,-1 0 0,-2 2 0,-1 0 0,-3 1 0,16-3 0,-6 1 0,-13 6 0,-5 1 0,23-1 0,-24 1 0,-14 5 0,-13 0 0,-14 3 0,-59 2 0,-36 0 0,8 0 0,-6 0 0,-3 0 0,-1 0 0,8 0 0,3 0 0,13 0 0,6 0 0,-10 0 0,35 1 0,17 2 0,8 1 0,18 8 0,27 3 0,1-3 0,7 0 0,16 1 0,4 0 0,13 2 0,3-1 0,-1-1 0,-1-1 0,-8-2 0,-4 0 0,-13-3 0,-5-1 0,21 2 0,-29-1 0,-24-2 0,-20 0 0,-36 2 0,-60 7 0,19-4 0,-7 1 0,-12 3 0,-2 1 0,1 1 0,3 1 0,14-2 0,7 1 0,-24 9 0,40-7 0,32-6 0,22-7 0,24 2 0,31 4 0,38 8 0,-34-5 0,2 1 0,1-1 0,0 1 0,-5 0 0,-2-1 0,36 13 0,-23-7 0,-20-5 0,-16-4 0,-12-4 0,-8-2 0,-6 1 0,-30 5 0,-37 0 0,8-3 0,-7-1 0,-12 1 0,-4-2 0,-3 1 0,0 0 0,8-1 0,3-1 0,-31 1 0,41-4 0,35-2 0,32 0 0,38 0 0,2 0 0,7 0 0,16 0 0,6 0 0,13 0 0,3 0 0,4 0 0,-1 0 0,-8 0 0,-3 0 0,-6 0 0,-4 0 0,-12 0 0,-4 0 0,-10 0 0,-2 0 0,42 0 0,6 0 0,-45 0 0,1 0 0,0 0 0,-1 0 0,40 0 0,-27 0 0,-25 0 0,-19 0 0,-26 0 0,-35-3 0,-41-2 0,22 1 0,-3 1 0,-11-2 0,-1 0 0,-3 1 0,1-2 0,5 1 0,3-1 0,12 0 0,3 0 0,-20-6 0,35 2 0,20 1 0,11 1 0,6 0 0,1-2 0,0 3 0,3-7 0,16 2 0,33-10 0,40-6 0,-31 10 0,4 0 0,3-2 0,0 0 0,-6 2 0,-4 1 0,32-10 0,-32 6 0,-23 8 0,-14 4 0,-9 1 0,-8 4 0,-42 1 0,-9 1 0,-50 2 0,47 0 0,-1 0 0,-2 0 0,1 0 0,-39 0 0,29 0 0,33 0 0,123 0 0,-27-2 0,9-1 0,4 1 0,9-1 0,-2-1-158,-3 0 0,-1 0 0,-1-1 158,-3-1 0,-1-1 0,-3 0 0,20-3 0,-5-1 0,-17 0 0,-4-2 0,-16 2 0,-4 0 0,31-7 0,-16 3 0,-14 5 0,-13 2 474,-14 3-474,-14 3 0,-42 0 0,-4 2 0,-33 0 0,23 0 0,16 0 0,13 0 0,11 0 0,-1 0 0,-14 0 0,-35 0 0,-35 0 0,31-1 0,-2-1 0,-6 0 0,1 0 0,7 1 0,3-1 0,-36-1 0,32 3 0,29 0 0,16 0 0,7 0 0,4 0 0,-7 0 0,-12 0 0,-30-3 0,-32 0 0,34 1 0,0 0 0,2 0 0,1 1 0,-25 1 0,34 0 0,24 0 0,17 0 0,26 0 0,37 4 0,2 5 0,10 2 0,-12-1 0,5 0 0,0 1-139,7 2 0,2 0 0,0 0 139,0 0 0,-1-1 0,-2-1 0,16 0 0,-5-2 0,-13-2 0,-3-3 0,-14-1 0,-1-2 0,43 2 0,-46 0 0,1 1 0,4 2 0,2 1 0,2 2 0,0 0 208,2 1 1,-2 0-209,-1 1 0,-1 1 0,-6-2 0,-2 0 0,33 6 0,-23-6 0,-19-5 0,-18-1 0,-11 1 0,-10 0 0,-56 0 0,-4-4 0,-12 0 0,-5 0 0,-10-1 0,-4 1-246,7-1 0,-5 0 0,-2 0 0,0 0 2,-6 0 0,-1 0 1,1 0-1,1 0 244,7 0 0,1 0 0,2 0 0,3 0-101,-12 0 0,3 0 1,8 0 100,-5 0 0,11 0 0,21 0 0,7 0 0,-4 0 0,33 0 0,14 0 983,35 2-40,25 6-776,1-1 1,8 2-168,15 3 0,4 1 0,7 1 0,0 1 0,-2-2 0,-4 0 0,-17-2 0,-6-2 0,32 3 0,-23-7 0,-14-4 0,-4-1 0,-1 0 0,6-2 0,9-6 0,15-6 0,-31 3 0,1 0 0,5-2 0,0 1 0,0 1 0,-1 0 0,35-7 0,-26 7 0,-26 3 0,-17 2 0,-15 1 0,-86-1 0,21-1 0,-9-2 0,-2 1 0,-7 0 0,0-1 0,1-1 0,0 0 0,1-1 0,4 1 0,0-1 0,4 2 0,-14-2 0,8 1 0,-26-2 0,45 5 0,31 3 0,15 0 0,6-1 0,49-13 0,-2 7 0,10 0 0,5-2 0,8-1 0,2 0-294,9-1 0,2 0 0,2 1 294,3-2 0,2-1 0,-3 2 0,-8 1 0,-1 1 0,-3 1 0,15-4 0,-5 2 0,-13 2 0,-5 2 0,-10 2 0,-4 2 0,41-7 0,-14 1 0,-17 3 882,-21 0-882,-16 2 0,-12 0 0,-9 2 0,-48 2 0,-31 2 0,11 1 0,-7 0 0,-8 0 0,-3 0 0,-5 0 0,-1 0 0,3 0 0,2 0 0,10 0 0,4 0 0,15 0 0,6 0 0,-10 0 0,39 0 0,86 0 0,-12 0 0,9 0 0,11 1 0,9 0 0,3 0-246,-11 2 0,2-1 0,2 1 0,1 1 94,8-1 0,2 1 0,1-1 0,0 1 152,-3-1 0,1 1 0,-1-1 0,-2 0 0,-7 0 0,-1-1 0,-2 0 0,-2 0-135,12-1 1,-3-1 0,-3 0 134,-10 0 0,-2 0 0,-3 0 0,17 0 0,-6 0 0,-18 0 0,-5 0 0,15 0 0,-31 0 983,-22 0-408,-16 2-138,-23 2-437,-34 7 0,11-2 0,-5 1 0,-13 2 0,-4 0 0,-7 0 0,-1 0 0,-1 0 0,0 0 0,7-1 0,2 0 0,8-1 0,2 0 0,-37 11 0,16-3 0,6 0 0,-3 2 0,1-2 0,10-4 0,19-5 0,21-6 0,24-3 0,44 0 0,5 0 0,11 0 0,34-1 0,10 0-328,-17-1 0,4 0 0,2 0 278,4-1 1,2 0-1,-3 0 50,-5 0 0,-2-1 0,-4 0 0,16-2 0,-8 0 0,-23 1 0,-6 0 0,25-7 0,-23 3 0,-10 4 0,-6 3 983,-8 2-833,-8 0-150,-7 0 0,-8 0 0,-7 1 0,-35 14 0,-23 0 0,1-1 0,-7 1 0,-10-2 0,-5 0 0,-12 3 0,-4-1 0,-8 2 0,-2-1 0,-3 1 0,-1 0 0,32-6 0,-1 0 0,0-1 0,-27 3 0,0-2 0,5-1 0,3-3 0,4-1 0,3-3 0,13-2 0,1 0 0,3-1 0,2 0 0,4 0 0,1 0 0,0 0 0,1-1 0,0-1 0,2-1 0,-39-3 0,25-2 0,29 0 0,25 6 0,60-6 0,8 2 0,16 1 0,-2 1 0,10 1 0,6 1 0,1-1-246,8 0 0,4 0 0,1 0 0,-1 1 0,1 0 0,1 1 0,-2 0 0,-4 1 226,11 0 0,-5 0 0,-14 0 20,-17 0 0,-12 0 0,3 0 0,-38-2 0,-14 0 0,-5-4 0,-3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7:17.2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380 289 24575,'59'0'0,"0"0"0,8 0 0,2 0 0,10 0 0,1 0 0,-6 0 0,-4 0 0,25 0 0,-39 0 0,-39 0 0,-76-6 0,-13-6 0,7 1 0,-6 0 0,7 0 0,-1 0 0,-4 1 0,1 0 0,4 3 0,4 0 0,-38-2 0,26 3 0,26 4 0,8 2 0,3 0 0,-1 0 0,1 0 0,4 0 0,7 0 0,8 0 0,6 0 0,4 0 0,29 0 0,14 0 0,41 0 0,15 0 0,-39 0 0,2 0 0,10 0 0,2 0 0,4 0 0,1 0 0,0-2 0,0 1 0,-4-1 0,-4 0 0,-11 0 0,-3-2 0,36-4 0,-14-1 0,7-2 0,-30 6 0,2 1 0,6 0 0,2 0 0,6-1 0,-1 1 0,-3 0 0,-3 0 0,38-7 0,-23 1 0,-26-1 0,-18 2 0,-10 1 0,-6 1 0,-7 3 0,-37 1 0,4 1 0,-27 2 0,24 0 0,13 0 0,58 3 0,31 1 0,14 2 0,13 1-246,-23-3 0,7 2 0,4-1 0,-2 1 77,0 1 1,0 0 0,-1 1 0,0-1 168,-5 0 0,0 1 0,-2-1 0,-2 1-98,12 2 0,-2 0 1,-5 0 97,13 2 0,-7-1 0,-14-3 0,-4-2 0,-11-2 0,-2-1 0,-2-2 0,0 1 0,1 1 0,-1 0 491,-1 0 1,-2 0 156,35 2-329,-25-2-319,-20-3 0,-13 0 0,-4 0 0,3 0 0,3 0 0,0 0 0,2-3 0,4-5 0,6-7 0,13-6 0,18-4 0,18-4 0,-39 13 0,1 1 0,4 0 0,1 1 0,3 0 0,0 2 0,8 1 0,2 1 0,2 2 0,2 2 0,1 2 0,1 1 0,0 1 0,-1 1 0,-7 1 0,-1 0 0,-4 0 0,-2 0 0,-9 0 0,-3 0 0,31 0 0,-12 1 0,-9 4 0,-2 1 0,-1 0 0,-2-1 0,2-2 0,4 0 0,4 0 0,2-3 0,2 0 0,1 0 0,6 0 0,8 0 0,1 0 0,-8 0 0,-17 0 0,-19 0 0,-18 2 0,-11 1 0,-8 3 0,-22 3 0,-2 0 0,-23 6 0,2 1 0,-6 4 0,-3 1 0,-1 0 0,-5 0 0,-3 1 0,-2-1 0,-3-2 0,-3-3 0,-9-1 0,-5-4 0,-3 1 0,2-4 0,5-3 0,8-3 0,4-2 0,1 0 0,-4 0 0,-8 0 0,-6 0 0,-5 0 0,0 0 0,3 0 0,10 0 0,13 0 0,14 0 0,13 0 0,7 0 0,0 0 0,-5 0 0,-11 0 0,-14 0 0,-13-3 0,-13 0 0,-10 0 0,-1 1 0,7 2 0,16 0 0,13 0 0,10 0 0,2 0 0,3 0 0,4-2 0,9-1 0,9 1 0,11 0 0,49 2 0,16 0 0,-6 1 0,5 0 0,-1 1 0,0-1 0,3 2 0,1 0 0,0 0 0,1 0 0,1 0 0,0 0 0,0 1 0,1-1 0,-2 0 0,-2 0 0,40 3 0,-25-3 0,-23-1 0,-22-2 0,-11 2 0,-5 0 0,-1 0 0,11 2 0,18 2 0,14 2 0,16 3 0,0 0 0,-8 2 0,-12-2 0,-13 0 0,-5-1 0,0-1 0,3 3 0,0-2 0,-3-2 0,-8-3 0,-9-3 0,-62 0 0,1 4 0,0-1 0,-3 0 0,-21 9 0,-14 4 0,2 1 0,-7-1 0,0-1 0,15-5 0,3-4 0,12-1 0,1-3 0,-2-1 0,-5-1 0,-7-2 0,-3 0 0,1 0 0,1 0 0,8 0 0,6 0 0,6 0 0,5 0 0,3 0 0,3-1 0,1-3 0,2-2 0,0-1 0,0 1 0,-2 0 0,-2 1 0,1 0 0,0-1 0,6 4 0,4-1 0,3 3 0,2 0 0,-2 0 0,-5 0 0,-4 0 0,-4 0 0,-2 0 0,-1 0 0,-7 0 0,-7 0 0,-4 0 0,-5 0 0,-3-2 0,-3-2 0,-3-2 0,6 0 0,6 3 0,8 2 0,7 1 0,2 0 0,-3 0 0,-2 0 0,-6 0 0,-3 0 0,-4 0 0,-5 0 0,-1 2 0,-1 3 0,4 3 0,5 0 0,6-2 0,5-4 0,7 1 0,6 0 0,6-1 0,3 0 0,2 1 0,-2-1 0,-3 1 0,-2-1 0,-1-2 0,-2 0 0,-2 0 0,-1 0 0,-1 0 0,4 0 0,7 0 0,5 0 0,2 0 0,-2 0 0,-3 0 0,0 0 0,1-1 0,4-2 0,1 1 0,0-3 0,-1 2 0,3-2 0,4 0 0,9 2 0,6-2 0,-1-3 0,5-2 0,-2-2 0,3 1 0,0 3 0,1 1 0,8-2 0,2 0 0,8-1 0,-1 1 0,0 1 0,3 2 0,2-1 0,13-4 0,13-6 0,13-6 0,5-2 0,-7 4 0,-10 6 0,-9 9 0,0 4 0,0 0 0,3-1 0,-1 0 0,-4 1 0,-2 2 0,-1 0 0,-3 0 0,-4 0 0,-5 0 0,-5 0 0,-4 0 0,-3 0 0,-5 0 0,2 0 0,-1 0 0,8 0 0,4 0 0,2 0 0,2 0 0,-7 3-246,-10 14 0,-2-10 0,-7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7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0 405 24575,'75'0'0,"-1"0"0,14 0 0,5 0 0,-18 0 0,2 0 0,3 0 0,8 0 0,3 0 0,0 0 0,0 0 0,0 0 0,-1 0-302,-5-1 1,-1 0 0,-1-1 301,-6 1 0,-1-1 0,-3 1 0,16-1 0,-6 0 148,-16 0 1,-4 0-149,33 2 150,-32 0-150,-7 0 0,-3 0 0,-5 0 457,-9 0-457,-10 0 0,-12 0 0,-11 0 0,-44 0 0,-40-1 0,3 0 0,-10-2 0,19-1 0,-3 1 0,-2-2-209,-8 0 1,-1 0-1,1-1 209,0 1 0,1 0 0,4 0 0,-21-2 0,7 2 0,20 1 0,9 1 0,-11 0 0,43 1 0,23 2 0,31 0 0,43 0 0,-5 0 0,11 0 0,-3 0 0,7 0 0,5 0-246,-7 0 0,4 0 0,2 0 0,0 0 175,4 0 1,1 0 0,1 0 0,-2 0 70,-2 0 0,-1-1 0,0 1 0,-4-1-136,14-1 0,-4 0 0,-4 0 136,-18-1 0,-4-1 0,-1 0 0,23-2 0,-2-1 0,-9 0 0,1 0 0,7 0 0,1 0 0,5 1 0,2 1 0,4 1 0,1 1 0,-3 1 0,-2 1 0,-12-1 0,-3 1 0,-12-1 0,-5 1 0,19-3 0,-34 2 983,-30 2-117,-78 0-641,15 0 0,-8 0-225,-37 0 0,-8 0 0,34 0 0,-1 1 0,0 1 0,-34 1 0,3 1 0,13 0 0,6 0 0,21 1 0,5 0 0,-14 1 0,38-1 0,21 0 0,67 5 0,-12-1 0,7 0 0,10 0 0,9-1 0,4 1-246,-1 0 0,6-1 0,2 1 0,3-1 49,-7-1 0,2 0 1,2 0-1,2 0 0,1-1 0,10 1 0,2 1 1,1-1-1,1 0 0,0 0 33,-15-1 0,1 0 0,0 0 0,0 0 0,-1 0 0,-1 0-33,8 1 0,-2-1 1,0 0-1,-2 0 0,-2 1-49,12 0 0,-1 1 0,-4-1 0,-5 0 169,4 0 0,-6-1 1,-7 0 76,4-1 0,-11-1 0,10 1 983,-47-5-165,-26 0 165,-68-3 0,-28-1-492,5 1 1,-9-1-476,-2-1 1,-3-2 245,24 2 0,-2-1 0,0-1-262,-1-1 0,-1-1 0,2 0 0,5-1 0,0 1 0,2-2 0,-24-3 0,5-2 0,16 2 0,5-1 0,-32-9 0,32 5 0,25 6 0,20 6 565,12 3-565,89-15 0,-17 8 0,10-1 0,11-1 0,10-1 0,2 0-246,-23 5 0,2 0 0,-1 0 0,0 1 171,25-2 0,-1 1 0,-5 1 75,-14 1 0,-3 2 0,-7 1 0,4 0 0,-10 1 0,17-1 0,-43 2 0,-23 2 0,-15 0 0,-59-2 0,10-1 0,-9-2 0,-8 0 0,-8-1 0,-4-1-135,6 1 0,-4 0 0,-2-1 0,-1 1 135,-10-2 0,-2 1 0,0 0 0,0 0 0,0 1 0,1-1 0,1 1 0,2 0 0,-16-1 0,2 1 0,8 0 0,-13 0 0,11-1 0,31 2 0,9 1 0,-7-2 0,36 5 0,14 7 0,-15 14 983,-25 17-600,0-6 0,-8 2-383,-21 8 0,-9 1-328,18-12 0,-4 0 0,-1-1 304,-6 1 0,-2-2 0,0-1 24,2-4 0,0-1 0,2-1 0,7-3 0,1-1 0,4-1 0,-17 1 0,7-4 0,16-3 0,6-3 0,-21-1 0,21-6 0,11 0 983,2-2-910,-3-2-73,-10-6 0,-16-4 0,-12-1 0,-6-1 0,1 4 0,12 3 0,22 1 0,21 1 0,22 2 0,56 1 0,31 2 0,-13 2 0,5 0 0,4-1 0,0 0 0,-2-2 0,-1 0 0,-5-2 0,-1 0 0,-1-3 0,1 0 0,7-2 0,3 0 0,13-2 0,4 2 0,-20 4 0,3 0 0,0 1-155,3 1 0,2 0 0,-1 2 155,-2 0 0,0 1 0,0 1 0,-4-1 0,-1 1 0,-1 1 0,24-1 0,-4 0 0,-10 0 0,-4 0 0,-12 0 0,-4 0 0,26 0 0,-27 0 0,-12 0 0,-3 0 465,3 0-465,2 0 0,-7 0 0,-9 0 0,-10 0 0,-6 0 0,-2 0 0,10 0 0,21 0 0,23 0 0,15-1 0,-6-1 0,-17-1 0,-20-1 0,-18 0 0,-12 2 0,-8-2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7:34.1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436 191 24575,'-51'0'0,"-4"0"0,1 0 0,4 0 0,8 0 0,9 0 0,5 0 0,12 0 0,56-6 0,39-4 0,-10 0 0,5-1 0,1 1 0,0-2 0,6-2 0,1 0 0,-4 2 0,-1 0 0,-5 2 0,-1 2 0,-6 1 0,-1 2 0,-11 3 0,-2 2 0,47 0 0,-6 0 0,-7 0 0,-10 0 0,-12 4 0,-5 5 0,-4 7 0,-1 7 0,4 4 0,7 6 0,8 4 0,8-2 0,5 0 0,-3-6 0,-3-3 0,-3-1 0,1-2 0,5 2 0,-4 1 0,-7 0 0,-14-2 0,-17-3 0,-13-6 0,-13-4 0,-8-3 0,-39 0 0,-37 4 0,8-3 0,-7 0 0,-11 2 0,-3 2 0,-3 0 0,1 1 0,10-1 0,4 1 0,14-4 0,5 0 0,-22 5 0,24-8 0,11-4 0,5-1 0,7-2 0,9 0 0,17 0 0,46 0 0,7 0 0,10 0 0,17 0 0,6-1 0,-18 0 0,3-1 0,0 0 0,-1-1 0,0 1 0,-2-1 0,23-1 0,-2 0 0,-4 1 0,-1 0 0,-11 2 0,-2 0 0,-5 1 0,0 0 0,-6 0 0,-2 0 0,39 0 0,-14-2 0,-14-1 0,-11 0 0,-11 0 0,-13 1 0,-13-2 0,-14-2 0,-26-3 0,-48-4 0,9 3 0,-6 1 0,-23-5 0,-5-1 0,22 4 0,-2-1 0,0 1-226,-4-1 0,0 0 0,-1 1 226,-2-1 0,0 2 0,0 0 0,-1 1 0,0 2 0,-1-1 0,-2 2 0,-1-1 0,1 2 0,-2 0 0,0 2 0,1 0 0,4 0 0,1 1 0,2 0 0,3 1 0,1 0 0,2 1-90,-26 0 1,4 0 89,10 0 0,2 0 0,5 0 0,1 0 0,7-1 0,2-1 0,4-2 0,-1-1 0,2-2 0,1 0 336,3-2 0,1-1-336,4 1 0,1-1 185,-35-7-185,22 2 0,21 5 0,19 1 0,15 3 0,7-2 0,3-1 0,0-3 0,5 4 0,7-1 0,24 1 0,34-3 0,-20 3 0,3 0 0,11-3 0,1 0 0,1 0 0,-2-1 0,-6 1 0,-3-1 0,30-6 0,-27 4 0,-18 6 0,-6 1 0,4 1 0,0 2 0,-5-3 0,-7 1 0,-11-1 0,-7 0 0,-36-4 0,-9 2 0,-24-4 0,10 5 0,16 3 0,18 3 0,9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7:37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345 88 24575,'-26'0'0,"4"-1"0,7-2 0,-14-2 0,-17-4 0,-15-3 0,3-4 0,14 2 0,17 3 0,15 4 0,8 2 0,31 3 0,1 0 0,44 1 0,10 1 0,-31 0 0,4 0 0,6 0 0,1 0 0,1 1 0,1 1 0,-2 1 0,0 0 0,-4 2 0,-1 1 0,-6 0 0,-3 2 0,35 8 0,-18-1 0,-19-1 0,-17-2 0,-13-3 0,-9-1 0,-5-1 0,-4 3 0,-11-4 0,7 1 0,-7-7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7:38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420 1 24575,'-53'0'0,"6"0"0,8 0 0,9 0 0,6 0 0,8 0 0,7 0 0,4 0 0,-6 0 0,-5 0 0,-12 0 0,-7 0 0,-3 0 0,4 0 0,10 0 0,13 0 0,46 0 0,-7 2 0,31 1 0,-22 1 0,0 1 0,1-2 0,-1-1 0,-5-2 0,-9 0 0,-12 0 0,-6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7:57.5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5133 545 24575,'66'0'0,"0"0"0,4 0 0,6 0 0,5 0 0,-5 0 0,4 0 0,2 0 0,1 0-246,5 0 0,2 0 0,0 0 0,-2 0 0,-8 0 0,0 0 0,-3 0 0,-4 0-82,9 0 0,-5 0 0,-5 0-164,5 0 0,-7 0 190,22 0 1271,-46 0-969,-21 0 0,-6 0 0,-15 0 983,-37 0-492,-13 0 1,-11 0-1,-32 0 1,-11 0-386,19 0 1,-4 0 0,-2 0-107,-2 0 0,-2 0 0,1 0-158,3 0 1,1 0-1,3 0 158,12 0 0,3 0 0,3 0 0,-12 0 0,8 0 0,-21 0 0,55-2 0,27-3 0,29-8 0,48-17 0,-4 7 0,10-2 0,-12 5 0,4-1 0,2 1-133,9-2 0,1 0 0,1 0 133,-1 2 0,-1 0 0,-1 0 0,-8 3 0,-2 1 0,-3 0 0,20-4 0,-7 1 0,-20 5 0,-6 1 0,12-4 0,-29 7 0,-25 3 0,-75 2 872,-32 3-872,8 2 0,-11 0 0,27 1 0,-4-1 0,-1 2-328,-10 1 0,-3 1 0,-1 0 322,0 1 0,-1 1 0,2 1 6,4 0 0,1 1 0,3 0 0,11 1 0,3 0 0,5 0 0,-12 2 0,7 1 0,18-1 0,6 0 0,-6 3 0,32-7 0,24-6 983,41-1-964,51-2-19,-18-3 0,7-1 0,14-1 0,2 0 0,-34 2 0,0 0 0,-1-1 0,22-1 0,-6 0 0,-24 3 0,-6 0 0,14-4 0,-41 3 0,-47 2 0,-70 2 0,25 1 0,-11 0 0,-6 0-246,4 0 0,-6 0 0,-3 0 0,-2 0 49,8 0 0,-3 0 1,-1 0-1,-1 0 0,2 0 74,0 0 0,-1 0 1,1 0-1,2 0 1,2 0-113,-7 1 0,3-1 0,2 1 0,3 1 235,-11 0 0,3 2 0,7 0 0,-8 3 0,8 2 0,21 0 0,8 1 0,-11 4 0,42-7 983,31-5 0,68-2-824,-18 2 1,11 1 0,5 0-406,0 1 0,6-1 0,3 1 0,2 0 227,-7 1 0,2-1 0,2 1 0,1 1 0,-2-1 19,2 1 0,1 1 0,0-1 0,-2 1 0,-3 0 0,7 0 0,-1 0 0,-4 0 0,-3 0 0,4 1 0,-5 0 0,-6 0 0,4 0 0,-12 0 0,-2 0 0,-45-3 0,-95 4 0,21-3 0,-8 1 0,-9 0 0,-10 1 0,-2 1 253,-9 3 1,-3 1-1,-1 1-253,23-3 0,-1 2 0,0-1 0,2 2 0,-18 4 0,2 1 0,4 1 0,16-2 0,3 2 0,7-1 0,-2 4 0,8-1 0,-16 10 0,42-16 0,32-10 0,42-5 491,17 1 1,15 1-355,-4-2 0,8 1 1,2 0-138,-10-1 0,2 1 0,1-1 0,1 0-246,4 1 0,3-1 0,-2 0 0,-3 0 246,13-1 0,-3 0 0,-5 0 0,12 0 0,-9 0 0,-28 0 0,-9 0 0,-7-2 0,-40-2 0,-65-8 0,-21-1 0,-16-3 0,8 1 0,-6-1 0,-4-1-246,16 3 0,-3 0 0,-1-2 0,-1 1 47,-2-2 1,0 0 0,-1-1-1,3 1 199,5 1 0,2 0 0,1 0 0,1 1 0,-16-3 0,2 1 0,3 1 216,9 3 0,1 1 0,5 2-216,-16 1 0,7 4 0,24 2 0,4 3 0,-25 0 0,32 0 0,25 0 983,20 0-123,49 0-725,12 0 1,13 0-136,-2 0 0,7-1 0,3 2 0,12-1 0,3 2 0,1-1-267,3 2 0,0-1 0,-3 1 267,-11 0 0,-2 0 0,-5 0 0,14 1 0,-7 1 0,-19-2 0,-6 0 0,12 2 0,-23 0 0,-17 1 0,-16 2 0,-20 2 801,-43 6-801,1-3 0,-10 0 0,-1 1 0,-6 0 0,-4 1-328,-19 5 0,-5 0 0,-1 1 176,20-4 1,0 1-1,-1 0 1,2 0 151,-23 4 0,2 0 0,4-1 0,15-3 0,4-1 0,6-1 0,-3 2 0,9-3 0,-11 3 0,49-10 0,49-5 0,46-3 491,-20 0 1,5 0-189,11 0 1,2-1-304,1-1 0,0 0 0,-2-2 0,0 0 0,-2-2 0,-2 0 0,-2-1 0,-1 0 0,-3 1 0,-2-1 0,-5 2 0,-2-1 0,38-3 0,-13 2 0,-13 1 0,-11 1 0,-13 2 0,-16-1 0,-12 2 0,-84-6 0,11 0 0,-11 1 0,-10-2 0,-10 1 0,-2-2-246,16 3 0,-1-1 0,-2 0 0,-1 0 46,-5-1 1,-1 1 0,0 0 0,1 1 199,4 0 0,2 1 0,0 0 0,3 1-215,-15 0 0,3 0 0,3 1 215,11 2 0,3 1 0,2 0 0,-20 0 0,4 1 0,12 0 0,3 0 0,9 0 0,3 0 0,9 0 0,3 0 983,-25 0-246,24 0-31,24-1-706,16-2 0,9 1 0,48-3 0,8-2 0,14-2 0,13-3 0,11 0 0,6-2-246,-11 1 0,5 0 0,2-1 0,1 0 49,-15 2 0,3-1 1,-1 1-1,0-1 0,-1 1 91,13-3 1,0 1 0,-2 0-1,-5 0 47,5-1 1,-4 0 0,-6 1 58,10-4 0,-11 2 0,-26 4 0,-8 0 0,2-4 0,-28 6 0,-20 4 983,-62 1 0,-32 0-783,6 3 0,-9 0-200,29 0 0,-1 0 0,-2 0-111,-5-1 1,-3 1 0,1 0 110,1 0 0,0 1 0,2-1 0,-23 0 0,6 0 0,13 1 0,6 1 0,-20 0 0,44 0 0,31 0 0,18-1 0,26-4 530,51-9-530,-8 1 0,9-1 0,-14 3 0,3 0 0,1-1-166,8 0 0,1 0 0,0 0 166,-5 1 0,0 0 0,-3 1 0,18-1 0,-7 2 0,-15 2 0,-8 2 0,14 1 0,-31 4 0,-22 0 0,-24 4 0,-44 7 0,-6 3 0,-10 3 0,4 0 0,-7 2 0,-3 1-328,-18 5 0,-4 1 0,-3 1 316,16-5 1,-2 1-1,0 1 1,-2-2 11,-3 2 0,-2-1 0,0 1 0,1-1 0,0-1 0,1 0 0,0 0 0,1-1 0,7-2 0,0-1 0,2-1 0,1 1 0,-18 3 0,3-1 0,1-2-105,11-2 0,1-2 1,3-2 104,-22 2 0,5-2 0,16-4 0,6-1 0,-17-4 0,49-3 0,31 0 983,52 0-464,14 0-349,-7 0 0,6-1-170,1 0 0,1-1 0,2 1 0,1-2 0,1 0 0,-1-1 0,-4 0 0,-1-2 0,-1 0 0,-1-1 0,-2-1 0,-3-1 0,37-8 0,-24 2 0,-24 4 0,-18 1 0,-11-1 0,-14 0 0,-30-7 0,-39-8 0,17 7 0,-5-1 0,-12-4 0,-4-2 0,-3-3 0,-2 0 0,-1 0 0,1 0 0,3 2 0,3 1 0,7 3 0,3 2 0,9 4 0,4 1 0,-33-9 0,16 5 0,11 4 0,10 0 0,16 1 0,15 3 0,15 4 0,24 4 0,27 2 0,28 1 0,-27 1 0,1 0 0,2 0 0,1 0 0,-1 0 0,-2 0 0,37 0 0,-23 0 0,-22 0 0,-19 0 0,-12 2 0,-6 0 0,-12 13 0,-17-1 0,-21 10 0,-23-2 0,-17 3 0,35-9 0,-1 1 0,-3 1 0,-1 0 0,-1 1 0,0-1 0,4-1 0,0-2 0,-36 9 0,19-7 0,17-8 0,13-5 0,5-4 0,1 0 0,1 0 0,4 0 0,1 0 0,4 0 0,1 0 0,4 0 0,8 0 0,35 0 0,4 0 0,31 0 0,-10 0 0,2 0 0,-5 0 0,-7 0 0,-4 4 0,-1 3 0,5 5 0,4 5 0,-4 1 0,-2 2 0,-10-2 0,-5-2 0,-5-3 0,-5-2 0,-4-1 0,-4-4 0,-2 4 0,-3-3 0,-1 4 0,-4-3 0,-7 1 0,-9 0 0,-9-2 0,-3 2 0,-1 0 0,5 2 0,4 2 0,0 0 0,3 0 0,-1-1 0,2-3 0,1-2 0,3-2 0,2-2 0,1-1 0,-1-2 0,-3 0 0,-1 1 0,2 1 0,0 0 0,0 1 0,0-2 0,0-1 0,2 0 0,2-3 0,-4-4 0,-1-3 0,-7-4 0,-5-5 0,-1-1 0,0-3 0,7 3 0,6 5 0,5 3 0,4 3 0,2 4 0,2-5 0,-1 3 0,2-4 0,1 4 0,-2-1 0,0-5 0,-1 2 0,0-3 0,3 5 0,0 3 0,-4-2 0,0 2 0,-3 0 0,-1-3 0,-5 0 0,-3-4 0,-1 0 0,5 3 0,5 4 0,5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8:20.9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4304 347 24575,'65'0'0,"0"0"0,1 0 0,7 0 0,3 0 0,17 0 0,3 0 0,4 0-246,-16 0 0,2 0 0,1 0 0,-1 0 0,-3 0 0,1 0 0,-2 0 0,-1 0-82,15 0 0,-3 0 0,-1 0 353,-9 0 0,-1 0 0,-2 0-25,-9 0 0,-2 0 0,-1 0 0,24 0 0,-4 0 339,-7 0 1,-4 0-340,-10 0 0,-4 0 0,31 0 0,-34 0 983,-28 0-258,-26 0-235,-45 3-490,-14 4 0,-12 3 0,0 0 0,-9 3 0,-3 1-246,5 0 0,-5 2 0,-1 1 0,-1 0 80,-6 1 1,-2 2 0,1-1 0,0 0 165,5-1 0,0 0 0,1 0 0,3-2 0,-13 3 0,3-1 0,5-2 0,-13 0 0,10-3 0,26-4 0,7-3 0,-8 2 0,40-6 0,30-2 0,57-1 0,-1-3 0,11-2 0,-6-1 0,6-1 0,2-2 311,7-1 1,2-1-1,0-2-311,-1-2 0,0-1 0,-3 0 0,-9 0 0,-3 1 0,-3-2 0,18-6 0,-5-2 0,-9 2 0,-3 0 0,-11 4 0,-4 1 0,34-15 0,-26 11 0,-26 6 711,-21 5-711,-18 3 0,-39 0 0,-13 5 0,-11 1 0,-1 2 0,-6-1 0,-4 1-328,-16 0 0,-3 0 0,-2 0 200,18 1 1,0 0-1,-1 0 1,1 0 127,-21 1 0,2 0 0,3 1-34,13-1 1,3 0 0,3 1 33,-19 0 0,8 0 0,25-1 0,7 1 0,-8-1 0,33 1 0,25 0 983,43 0-480,0-1-395,40-1-108,-11 0 0,0 0 0,-11 0 0,-19 0 0,-23 0 0,-48 0 0,-17 0 0,-12 0 0,-7 1 0,-9 2 0,-7 0 0,12 1 0,-6 0 0,-3 1 0,-3 0 0,2 0-197,-6 0 0,-2 1 1,0-1-1,1 1 0,2 0 0,6 0 0,0 0 1,2-1-1,2 1 0,4-1 187,-27 1 1,6 0 0,12-1 9,16-3 0,11-1 0,-18-1 0,23 0 0,18 0 0,18 0 0,92 0 0,-13 3 0,8 1 0,-2-1 0,6 0 0,0 1 327,-4-1 1,0 2 0,-2-1 163,22 2 1,-8-1-477,-27-3 0,-7 0-15,13 1 0,-39-3 0,-43-8 0,-50-13 0,8 4 0,-7-3 0,-16-6 0,-4-1 0,-5-2 0,1 0 0,6 2 0,4 0 0,16 4 0,5 1 0,-22-8 0,47 13 0,49 9 0,54-2 0,-4 2 0,9-1 0,15-3 0,4-1 0,6 0 0,0-1 0,-8 3 0,-5 0 0,-19 3 0,-6 1 0,32-2 0,-29 3 0,-3 3 0,7 1 0,2 2 0,-6 0 0,-16 0 0,-14 0 0,-14 2 0,-7 1 0,-5-1 0,-60 3 0,-40 1 0,33-1 0,-9 1 0,-2 1 0,-12 0 0,-3 1 0,-3 0-246,16-1 0,-3 0 0,0-1 0,0 0 160,-1 0 0,-1-1 0,1 0 0,2-1 86,-15 0 0,2-1 0,4 0-1,13-2 1,2 0 0,3 0 0,-14-1 0,4 0 0,13 0 0,2 0 0,2 0 0,1 0 0,2 0 0,2 0 0,3 0 0,2 0 983,-33 0-639,20 0-342,21 0-2,17 0 0,11 0 0,8 0 0,86 0 0,-17 0 0,10 2 0,3 0 0,7 2 0,1 0 0,0 1 0,1 1 0,-2 0 0,-2 1 0,-2 1 0,-3 0 0,12 4 0,-8-1 0,-21-3 0,-7 1 0,14 3 0,-23 1 0,4 2 0,9 7 0,2 2 0,-5 1 0,-11 0 0,-7-3 0,-6 2 0,-4 0 0,-3-2 0,-6-2 0,-6-6 0,-4-4 0,-6-3 0,-21 0 0,-20 4 0,-38 8 0,31-7 0,-1 1 0,-6 2 0,0-1 0,4 0 0,1 0 0,-35 8 0,14-4 0,8-7 0,-4-5 0,-3-4 0,2-2 0,2 0 0,2 0 0,-12 0 0,-17 0 0,40 0 0,-1 0 0,-4 1 0,0-2 0,3 0 0,2-2 0,-45-6 0,12-3 0,11-1 0,5 3 0,2 1 0,3 2 0,7-1 0,12 0 0,15 1 0,12 2 0,6 0 0,-2-3 0,-3-3 0,-2-4 0,2-1 0,7 3 0,7 4 0,20 2 0,24 5 0,34 2 0,20 0 0,-42-1 0,0-1 0,44-1 0,-15-2 0,-9-1 0,-7 1 0,-3-3 0,-3-1 0,-10-1 0,-14 1 0,-14 1 0,-10 0 0,-11 0 0,-16-2 0,-20 0 0,-32-7 0,-25-5 0,38 7 0,-2 0 0,0-1 0,1 0 0,7 3 0,3 1 0,-26-8 0,31 9 0,23 6 0,19 3 0,29 2 0,53 0 0,-1 0 0,10 0 0,-24 0 0,3 0 0,-1 0 0,31 0 0,-4 0 0,-20 0 0,-7 0 0,9 3 0,-2 2 0,22 6 0,-39-3 0,2 1 0,6 1 0,1-1 0,-4 1 0,-3-1 0,34 7 0,-30-6 0,-28-4 0,-19-4 0,-14-2 0,-28 0 0,-16 3 0,-50 0 0,17-1 0,-9-1 0,13 1 0,-5-1 0,-2-1-328,-10-2 0,-2-1 0,-1-1 321,-1 0 1,0-2 0,3-1 6,8 0 0,3-2 0,2 0-48,5-1 0,3 0 1,1-1 47,-19-4 0,3-1 0,12 2 0,4 0 0,12 2 0,4-1 0,-17-7 0,26 8 983,19 3-971,9 4 139,3 3-151,2-1 0,-1 0 0,-2-2 0,-1 1 0,-8 1 0,-10 0 0,-11 0 0,-11-3 0,-2 2 0,4 1 0,6 1 0,10 2 0,10 0 0,7 0 0,3 0 0,-5 0 0,-6 0 0,-9-2 0,-2-1 0,1 0 0,2 1 0,3 2 0,2 0 0,4 0 0,4 0 0,5 0 0,1 0 0,-1 0 0,-3 0 0,-4 0 0,-1 0 0,-5 1 0,-3 1 0,-2 1 0,0 2 0,6 0 0,6-1 0,8 1 0,4 0 0,6 6 0,1-3 0,1 7 0,0-3 0,0 3 0,-1 1 0,-1 3 0,-1-3 0,-1-3 0,0-3 0,2-4 0,-7-1 0,-8-2 0,-10-1 0,-10-2 0,3 0 0,4 0 0,10 0 0,10-1 0,5-2 0,27-8 0,21-2 0,38-6 0,-31 10 0,2 2 0,1 0 0,0 1 0,38 0 0,-22 3 0,-29 3 0,-18 0 0,-9 0 0,-2 0 0,6 0 0,12 0 0,10 0 0,5 0 0,0 3 0,-3 3 0,0 2 0,-2 3 0,-4-2 0,-7-1 0,-8-2 0,-6-3 0,-3 1 0,0 0 0,5 4 0,9 1 0,11 4 0,9 3 0,3 3 0,-3-1 0,-8-3 0,-9-4 0,-9-3 0,-9-3 0,-3 0 0,-4 3 0,-1 0 0,0 5 0,-2-1 0,-1 2 0,-2 0 0,-6 0 0,-8-3 0,-8-5 0,-6-3 0,-7 0 0,-7 0 0,-6 0 0,-4 2 0,2-3 0,3 1 0,7-1 0,9-2 0,8 0 0,6 0 0,4 0 0,4 0 0,2 0 0,3 0 0,-5-6 0,2 1 0,-9-5 0,-1 4 0,-9-1 0,-3 2 0,5-1 0,6 1 0,8 2 0,6 0 0,-2-2 0,4 0 0,-2-6 0,5 4 0,-3-1 0,-1 0 0,-2 3 0,-1-3 0,-2-3 0,-2-6 0,-3-3 0,0 0 0,5 3 0,3 5 0,5 5 0,2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8:30.8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1 352 24575,'83'0'0,"3"0"0,-31 0 0,2 0 0,0 0 0,0 0 0,5 0 0,1 0 0,6 0 0,1 0 0,2 0 0,1 0 0,3 0 0,0 0 0,-3 0 0,-2 0 0,-9 0 0,-3 0 0,38 0 0,-24 0 0,-15 0 0,-4 0 0,4 0 0,5 0 0,-5 0 0,-14 0 0,-13 0 0,-20-1 0,-64-9 0,-25-4 0,7 2 0,-6 0 0,-5 0 0,-2-1 0,-7 0 0,-2 0 0,1 1 0,1-1 0,3 1 0,3-1 0,11 2 0,4-1 0,11 1 0,5 0 0,-31-7 0,27 4 0,19 2 0,11 2 0,3 0 0,2 1 0,-2-1 0,3 0 0,6 2 0,7 1 0,6 3 0,33 2 0,19 4 0,39 1 0,-35-1 0,2-1 0,7 1 0,4-1 0,9-1 0,4 0 0,8 0 0,2 0 0,8 0 0,1 0 0,-1 0 0,0 0 0,-1 0 0,0 0 0,-5 0 0,-2 0 0,-9 0 0,-1 0 0,-4 0 0,-2 0 0,-7 0 0,-2 0 0,1 0 0,0 0 0,2 0 0,0 0 0,-1 0 0,-1 0 0,-5 0 0,-2 0 0,36-1 0,-22-2 0,-18-2 0,-5 0 0,1 1 0,4 2 0,0 1 0,-7 1 0,-10 0 0,-13 0 0,-16 0 0,-38 0 0,-68 0 0,13 0 0,-9 0 0,18 0 0,-4 1 0,-1 1-281,-5 1 0,0 0 0,0 2 281,4-1 0,1 1 0,2 1 0,-22 2 0,4 2 0,15-3 0,5-1 0,14 0 0,4-2 0,-32 2 0,19-2 0,20-2 0,20-2 843,19 0-843,93 3 0,-18 0 0,8 1 0,10 0 0,9 0 0,2 1-328,2-1 0,1 0 0,1 0 220,3 0 0,1-1 0,-2-1 108,-7 0 0,-1-1 0,-4 0-43,-11-1 1,-2 0 0,-3 0 42,25 0 0,-5 0 0,-12 0 0,-3 0 0,-9 0 0,-2 0 0,-7 0 0,-1 0 0,40 0 983,-15 0-666,-13-2-182,-3-3-135,2-4 0,6-2 0,11 0 0,11-1 0,-43 4 0,2 1 0,11-2 0,2 0 0,8-2 0,1 0 0,4 1 0,2 0 0,4 1 0,-1 1 0,-3 1 0,-1 2 0,-1 2 0,0 0 0,0 2 0,-1-1 0,-2 2 0,1 0 0,0 0 0,1 0 0,1 0 0,0 0 0,-1 0 0,-1 0 0,-4 0 0,-2 0 0,-7 0 0,-1 0 0,-7 0 0,-1 0 0,41 0 0,-12 0 0,-10 2 0,-11 1 0,-8 1 0,-4 1 0,-2-2 0,2 0 0,3-3 0,-4 0 0,-6 2 0,-7 0 0,-10 1 0,-7-1 0,-8-1 0,-6 3 0,-5 8 0,-1-1 0,-1 7 0,-4-3 0,-11 3 0,-15 3 0,-16 5 0,-18 5 0,-10 0 0,-4-1 0,-5-6 0,1-6 0,-4-1 0,-5-4 0,1-2 0,0-3 0,5-2 0,5-1 0,-2-2 0,-1-1 0,-4-2 0,-1 3 0,3 0 0,1-1 0,-3 1 0,-10-3 0,46 0 0,0 0 0,0 0 0,1 0 0,-44 0 0,13 0 0,7 0 0,2 0 0,-3 0 0,-5 2 0,-6 1 0,1 0 0,3 2 0,5-1 0,9-1 0,2 2 0,6-1 0,6 1 0,2 0 0,6 0 0,3-1 0,3-1 0,3-1 0,0-2 0,-6 0 0,-9 0 0,-14 0 0,-15 0 0,-5 0 0,-3 0 0,6 0 0,5 0 0,4 0 0,-1 0 0,-1 0 0,-5 0 0,2 0 0,5 0 0,7 0 0,6 0 0,1 0 0,3 0 0,-2 0 0,2 0 0,5 0 0,1 0 0,1 0 0,-1 0 0,-2 0 0,0 0 0,1 0 0,1 0 0,2 0 0,1 0 0,7 0 0,7 0 0,13 0 0,10 0 0,4 0 0,-4 0 0,3 0 0,-16 1 0,-40 9 0,-24 6 0,-7 1 0,15-2 0,46-9 0,20-4 0,15-2-246,30 0 0,-18 0 0,16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2T13:41:50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15240 8625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8:4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0 179 24575,'76'0'0,"12"-1"0,-36-1 0,2-1 0,7-2 0,2 0 0,4 0 0,1-1 0,9-1 0,3 1 0,8 0 0,4 1 0,-25 2 0,1-1 0,2 0-328,6 0 0,1-1 0,1 1 305,2-1 1,1 1-1,-1-1 23,-2 0 0,0 0 0,-1 0 0,-3 1 0,1 0 0,-1 1 0,1-1 0,-1 0 0,0 1 0,-4 0 0,-1-1 0,0 1 129,31-3 0,-2 1-129,-13-1 0,-5 1 0,-17 0 0,-4 1 0,32-3 0,-32 4 0,-25 2 794,-15 1-794,-10 0 0,-60 7 0,7 4 0,-41 3 0,38-2 0,20-6 0,16-4 0,61 1 0,3 3 0,0-2 0,6 1 0,-7 1 0,1-1 0,7 1 0,2 0 0,3 0 0,0 0 0,-1 0 0,1 0 0,-4-1 0,-1 0 0,-4-1 0,-1 0 0,44 2 0,-8-3 0,-5 0 0,-1-3 0,2 0 0,0 0 0,1 0 0,2 0 0,7 0 0,-40 0 0,2 0 0,4 0 0,0 0 0,5-2 0,0 1 0,3-1 0,-1 0 0,-2 0 0,-1 0 0,2 0 0,0 1 0,-2 1 0,-1 0 0,-2 0 0,0 0 0,-2-1 0,-1 1 0,-1-2 0,-1 0 0,-1 1 0,0-1 0,0 0 0,-1 1 0,1 0 0,0 0 0,1 1 0,1 0 0,2 0 0,2 0 0,10 0 0,2 0 0,3 0 0,1 0 0,1 3 0,0 1 0,-2 2 0,-4 1 0,-15 2 0,-3 0 0,32 9 0,-35-8 0,-29-4 0,-13-3 0,-9 1 0,-4 9 0,-5-3 0,-15 7 0,-16-4 0,-19 0 0,-18 1 0,-11-2 0,-8-1 0,-2-2 0,8-3 0,9-3 0,6-3 0,-3 0 0,-17 0 0,39 0 0,-2 0 0,-5 1 0,-1 0 0,0 0 0,0 1 0,4 0 0,2 2 0,3 0 0,2 0 0,-43 4 0,6 0 0,8-2 0,4-2 0,7 1 0,0-2 0,-5 4 0,-7 1 0,-11-2 0,1 1 0,5-2 0,12-2 0,9 2 0,6-2 0,3 2 0,1 0 0,1 1 0,-2-1 0,-7 0 0,-7 0 0,-12 0 0,-9 1 0,-4 0 0,0 1 0,6 1 0,2 3 0,3 1 0,-3 2 0,-7 2 0,-1 1 0,-1 1 0,1-2 0,4-1 0,3-3 0,1-1 0,5-4 0,4 0 0,2-2 0,5-2 0,0-1 0,-1-1 0,-2-1 0,-2 0 0,3 0 0,2 0 0,2 0 0,1 0 0,0 0 0,0 0 0,0 0 0,-4 0 0,-2 0 0,-4 0 0,-2 0 0,7 0 0,5 0 0,5 0 0,1 0 0,-3 0 0,-1 0 0,-6 0 0,0 0 0,2 0 0,2 0 0,7 0 0,5 0 0,5 0 0,5 0 0,6 0 0,4 0 0,0 0 0,1 0 0,-2-2 0,0-3 0,5-4 0,3-2 0,3-2 0,3 0 0,3-1 0,7-1 0,5 1 0,5 0 0,2 3 0,0 2 0,0 1 0,-8-3 0,-7-2 0,-21-10 0,-11-6 0,-6-1 0,3 2 0,10 5 0,5 3 0,2 0 0,-1 0 0,1 0 0,6 4 0,8 5 0,7 4 0,3 4 0,42-3 0,-6 1 0,38-4 0,-13-1 0,25-6 0,14-5 0,-40 9 0,0 0 0,0 0 0,-1 0 0,31-5 0,-6 3 0,-6 5 0,6 1 0,19 2 0,-40 3 0,1 0 0,6 0 0,1 0 0,1 0 0,1 1 0,-4-1 0,0 0 0,1 1 0,1 1 0,1-1 0,0 1 0,1 0 0,-1 1 0,2 0 0,-2 0 0,-6 0 0,-2 0 0,37 0 0,-18 0 0,-14 0 0,1 0 0,1 0 0,8 0 0,12 0 0,13 0 0,-40 0 0,2 0 0,2 0 0,0 0 0,-1 0 0,-1 0 0,40 2 0,-24 3 0,-18 1 0,-11 2 0,-4 0 0,-3-1 0,-5 1 0,-2 1 0,-2 0 0,3 5 0,0 0 0,-3 0 0,-6-2 0,-10-4 0,-5-1 0,-5 1 0,-2 1 0,0 0 0,-2 3 0,-5-5 0,-12 1 0,-6-2 0,-4-2 0,-4-2 0,-12-2 0,-24 0 0,-23 0 0,40 0 0,1 0 0,-41 0 0,21 0 0,25 0 0,19 2 0,9 1 0,-4-1 0,-14 0 0,-19-2 0,-19 0 0,-8 0 0,7 0 0,16 0 0,19 0 0,17 0 0,10 0 0,6 0 0,-11 0 0,-10 0 0,-24 0 0,-28 0 0,28 1 0,-3 0 0,-1 1 0,0 0 0,3 1 0,2 0 0,-22 3 0,30-3 0,17-1 0,12-2 0,2 0 0,-3 2 0,-12 1 0,-15-1 0,-17 0 0,-12 1 0,-8 0 0,0 2 0,8 1 0,10-3 0,13 1 0,9-1 0,8-1 0,5 0 0,5 0 0,-1 1 0,-4-1 0,-4 0 0,-4 0 0,-1 1 0,-1 0 0,-2 2 0,2-3 0,2 2 0,6 0 0,8-2 0,10 0 0,6-1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9:00.7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1 175 24575,'71'0'0,"12"0"0,-31-1 0,3 0 0,2-2 0,1 0 0,2-1 0,1-1 0,3 0 0,0 0 0,4-1 0,1-1 0,3 0 0,0 0 0,0 1 0,0 0 0,-5 1 0,-3-1 0,-5 3 0,-3 0 0,-5 1 0,-1 1 0,45-2 0,2 3 0,-46 0 0,0 0 0,3 0 0,1 0 0,-1 0 0,0 0 0,-1 0 0,0 0 0,0 0 0,-1 0 0,3 0 0,1 0 0,0 0 0,-1 0 0,1 0 0,-2 0 0,43 0 0,-19 0 0,-14 0 0,-15 0 0,-2 0 0,7 0 0,24 0 0,-24 0 0,4 0 0,9 0 0,4 0 0,6-1 0,2-1 0,1 0 0,-1-2 0,-6 0 0,-2-2 0,-5 0 0,-3 0 0,-7-1 0,-1 0 0,42-6 0,0 1 0,-44 7 0,2 1 0,8 1 0,2 1 0,10 1 0,3 1 0,11 0 0,2 0 0,0 0 0,0 0 0,0 0 0,-1 0 0,-5 0 0,-2 0 0,-6 0 0,0 0 0,-1 0 0,-2 0 0,-4 0 0,-1 0 0,0 0 0,0 1 0,5 0 0,2 1 0,4 1 0,3 1 0,5 1 0,1-1 0,1 1 0,-2 0 0,-4-2 0,-4 0 0,-6-1 0,-3 0 0,-11-1 0,-2-1 0,37 0 0,-6 0 0,1 0 0,1 0 0,-6 0 0,-16 0 0,-15 0 0,-11 0 0,-7 0 0,-8 0 0,-4 0 0,-11 1 0,-6 2 0,-16 16 0,3-9 0,-7 12 0,9-15 0,3 0 0,1 4 0,0-4 0,0 5 0,-1 1 0,-9 5 0,-18 12 0,-21 1 0,-17 3 0,-9-5 0,1-5 0,2-6 0,4-4 0,11-3 0,0-1 0,0-1 0,-5 0 0,-5-1 0,4-2 0,11-1 0,14-1 0,16-2 0,8 0 0,3 0 0,-5 0 0,-13 3 0,-24 4 0,-22 4 0,-15 3 0,2-1 0,15-2 0,17-4 0,15-3 0,3-3 0,-3 2 0,-6-2 0,-9 0 0,-5-1 0,-7-2 0,-7 0 0,-5 0 0,-3 0 0,-2 0 0,2 0 0,7 0 0,6 0 0,9 0 0,-1 0 0,-6 0 0,-12 0 0,-10 0 0,-5 0 0,1 0 0,1 0 0,-3 0 0,46 0 0,-1 0 0,-5 0 0,-3 0 0,-3-1 0,-2 0 0,-1-1 0,0 0 0,1-1 0,0 0 0,6 0 0,1-1 0,4 1 0,3 0 0,-41-4 0,8 1 0,2 0 0,3 0 0,4-1 0,15 2 0,21-1 0,19 2 0,14 0 0,36 2 0,12 1 0,45 1 0,-36 0 0,3 0 0,13 0 0,5 0 0,12 0 0,5 0 0,-22 0 0,2 0 0,2 0-328,9 0 0,3 0 0,-1 0 327,1 0 1,0 0 0,0 0 0,-1 0 0,-1-1 0,-1 0 0,-9 0 0,-1 0 0,-3-1 0,16-1 0,-6 0 0,-11-1 0,-4-1 0,36-2 0,-9-2 0,1 0 983,5-1-982,-43 2 0,2 0-1,3-2 0,1 0 0,3-2 0,1 0 0,4-1 0,0 1 0,-4 1 0,-2 1 0,-5 1 0,-3 1 0,26-2 0,-31 4 0,-21 4 0,-16 2 0,-80 6 0,-18 7 0,17-3 0,-12 2 0,-3 2 0,-6 2 0,-3 1 0,-3 0-246,18-3 0,-3 0 0,0-1 0,-1 0 101,-1 1 1,-1-1 0,1 0 0,2-2 144,-13 2 0,4-2 0,2-1-149,7 0 1,1-2 0,3 0 148,8-1 0,2 0 0,2-1 0,-22 1 0,3 0 0,9-2 0,2 0 0,5-1 0,1 1 0,1 0 0,0 0 491,-2 2 1,0 0-222,-1-1 0,-2 1-29,-5 0 1,-1-1-242,0 0 0,-1-2 0,-2-2 0,-1 0 0,-1 1 0,1-1 0,5 0 0,1-1 0,2 1 0,2 0 0,8 0 0,3 0 0,8 1 0,4-1 0,-36 0 0,14 3 0,0-1 0,-7-1 0,-5 2 0,-1 0 0,3 4 0,7 2 0,-1 1 0,5-1 0,5 0 0,7-3 0,9-4 0,4 0 0,3-1 0,1 0 0,0 1 0,-4-1 0,-6-1 0,-11 0 0,-10-2 0,-5 0 0,-1 0 0,6-2 0,4-5 0,3-6 0,5-5 0,0-2 0,5 1 0,10 3 0,6 0 0,7-1 0,8 1 0,6-1 0,8 3 0,7 2 0,1 0 0,0 1 0,-3-2 0,-4-8 0,-2-7 0,-2-8 0,4-4 0,4 2 0,2 10 0,5 10 0,10 9 0,17 8 0,21 1 0,16 0 0,2 0 0,-4 0 0,-10 0 0,-6 0 0,-1 0 0,6 0 0,11 0 0,20 0 0,-34 1 0,3 0 0,8 1 0,2 0 0,5-1 0,1 1 0,1 0 0,-1-1 0,-3 0 0,-1-1 0,-9 0 0,-2 0 0,38 0 0,-21 0 0,-11 0 0,0 0 0,5-2 0,4-4 0,5-2 0,-4-3 0,1 2 0,-1 2 0,5 1 0,14 3 0,11 1 0,-43 2 0,1 0 0,2 0 0,0 0 0,0 0 0,-2 0 0,-5 0 0,-2 0 0,33 0 0,-17 0 0,-18 0 0,-6 0 0,-2 0 0,5 0 0,12-3 0,2 0 0,-2 0 0,-10-1 0,-14 1 0,-12 1 0,-11 0 0,-6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9:16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0 388 24575,'85'0'0,"-13"0"0,10 0 0,-8 0 0,5 0 0,2 0 0,11 0 0,2 0 0,-1 0 0,-3 0 0,0 0 0,-4 0 0,-12 0 0,-3 0 0,-3 0 0,12 0 0,-6 0 0,-13 0 0,-4 0 0,34 0 0,-7 0 0,3 0 0,3 0 0,4 1 0,1 1 0,-4 2 0,2 2 0,1 0 0,-2-3 0,-1 1 0,-2-1 0,5 0 0,-38-1 0,4-1 0,10-1 0,1 0 0,6 0 0,1 0 0,2 0 0,0 0 0,-4 0 0,-1 0 0,-4 0 0,1 0 0,1-1 0,1-1 0,4 0 0,2 0 0,5 0 0,2 0 0,2 1 0,2-1 0,3 2 0,2 0 0,2 0 0,1 0 0,0 0 0,-1 0 0,1 0 0,-2 0 0,-6 0 0,-4 0 0,-9 0 0,-3 0 0,-11 0 0,-3 0 0,38 0 0,-25-1 0,-9-1 0,4-3 0,8 0 0,17-5 0,-39 4 0,3 0 0,5-1 0,1 0 0,3-1 0,0 0 0,0 1 0,-2 0 0,-2 1 0,-2-1 0,-1 1 0,-1 0 0,-1-1 0,0 1 0,0 0 0,-1 0 0,2 0 0,0 1 0,1 0 0,-2 1 0,-1 1 0,-2 0 0,42-2 0,-23 0 0,-25 2 0,-19 1 0,-18 2 0,-49 6 0,4 1 0,-46 7 0,8 2 0,-14-1 0,34-8 0,-1-1 0,-5 0 0,-1-2 0,-8 0 0,-2-1 0,-9 0 0,-2 0 0,-7 0 0,-1-2 0,-3 1 0,-1-1 0,3 0 0,2-2 0,4 0 0,3-2 0,8-1 0,2-3 0,6-1 0,0-3 0,1-4 0,-1 0 0,-3-2 0,-1-1 0,-2 0 0,-2-1 0,-4 1 0,0 0 0,3 2 0,1 0 0,3 3 0,3 0 0,4 2 0,2 0 0,6 1 0,1 1 0,-46-7 0,1-1 0,1 2 0,6 4 0,6 4 0,8 4 0,5 3 0,4 0 0,3 0 0,3 0 0,4 0 0,-2 0 0,-7 0 0,-12 0 0,-11 0 0,-4 0 0,5 0 0,11 0 0,9 2 0,1 3 0,-5 1 0,-7 2 0,1-2 0,9-1 0,9 1 0,3-1 0,-2 2 0,-3-1 0,1-1 0,10-3 0,13-2 0,12 0 0,10 0 0,4 0 0,-1 0 0,-10 0 0,-8 0 0,-9 0 0,0 0 0,5 0 0,10 0 0,14 0 0,41 2 0,47 8 0,-1 0 0,13 3 0,-13 0 0,6 1 0,1 1-317,10 2 0,2 2 1,1-1 316,1 2 0,0-1 0,-1 1 0,-10-3 0,-2 0 0,-2 0 0,-12-4 0,-2 0 0,-2-1 0,24 2 0,-4-3 0,-8-2 0,0-3 0,3-1 0,1-1 0,6-3 0,3 1 0,5 0 0,2-1 0,-27 1 0,1-1 0,0 0 0,-3 1 0,-1-1 0,0 0 0,29 1 0,5 1-328,-12 0 0,5 1 0,4 0 115,-17 1 0,3 0-1,2 0 1,0 1 213,10 1 0,2 0 0,0 0 0,1 1 0,-19-2 0,2 0 0,-1 0 0,-2 0 0,-1 0 0,6 0 0,-2 0 0,-2 0 0,-1-1 0,19 0 0,-3 0 0,-2 0-86,-9-2 1,0-1 0,-5 1 85,24-1 0,-8 0 424,-20-1 0,-8-1-424,25 0 0,-41 0 0,-28 0 983,-20 0-68,-45 0-915,-20 0 0,7 0 0,-5 0 148,-3 0 1,-2 1-149,-6 1 0,-1 2 0,-3 0 0,1 2 0,1-1 0,2 0 0,3 0 0,1-1 0,1-2 0,1-1 0,0-1 0,-1 0 0,-5 0 0,-1 0 0,-6 0 0,-2 0 0,-1 0 0,-1 0 0,1 0 0,0 0 0,3-2 0,2 1 0,6-2 0,2-1 0,5-1 0,1 0 0,6-1 0,1 0 0,-42-5 0,11 0 0,8 2 0,9 2 0,4 2 0,3 2 0,-2 1 0,-3-2 0,-6 1 0,-6 0 0,2 1 0,0 2 0,6 0 0,3 0 0,0 0 0,2 0 0,4 0 0,3 0 0,6 0 0,3 0 0,3 0 0,-2 0 0,-3 0 0,-2 0 0,-2 0 0,-3 0 0,-7 0 0,-9 0 0,-10 0 0,-8 0 0,-1 0 0,0 0 0,0 0 0,-5 0 0,45 0 0,0 0 0,-1 0 0,0 0 0,-1 0 0,1 0 0,2 0 0,1 0 0,-47 0 0,4 0 0,4 0 0,0 0 0,6 0 0,1 0 0,8 0 0,0 0 0,0 0 0,3 0 0,2 0 0,9 0 0,10 0 0,12 0 0,11 0 0,6 0 0,11 0 0,55 3 0,44 4 0,2 0 0,10 0 0,-30 0 0,0 0 0,-1-1 0,29 4 0,-5-1 0,-15-1 0,-7-1 0,21 0 0,1-4 0,-42-3 0,2 1 0,3-1 0,0 0 0,0 0 0,-1 0 0,44 2 0,-12 2 0,-8 2 0,-1 2 0,0 1 0,4-1 0,-4-1 0,-3-2 0,1 1 0,8 2 0,14 2 0,-47-4 0,0 0 0,41 5 0,-22-2 0,-25-4 0,-20-3 0,-10-2 0,-2 0 0,13 0 0,24 0 0,35-3 0,-24 0 0,4-2 0,8-1 0,2-1 0,7-1 0,0 0 0,1 0 0,-1 0 0,-5 1 0,-1 0 0,-5 1 0,-2 0 0,-6 2 0,-1 0 0,-7 2 0,0 0 0,-1 1 0,-1 1 0,-2 0 0,0 0 0,39 0 0,-17 0 0,-26 0 0,-17 0 0,-16 0 0,-13 0 0,-51 0 0,-29 0 0,10 0 0,-6 0 0,-8 0 0,-3 0 0,-12 0 0,-3-1-155,31 0 0,-1 0 0,0-1 155,0 0 0,1 0 0,0 0 0,1-1 0,1 1 0,1-1 0,-31-1 0,0-1 0,32 1 0,-1 1 0,0-2 0,-31-2 0,0-1 0,1-1 0,1 1 0,2-1 0,1 0 0,7 2 0,2 0 0,0 2 0,1-1 0,6 1 0,2-1 0,6 0 0,1 1 0,4-2 0,1 1 0,3 0 0,1 0 232,1 1 1,1 0-233,0 0 0,1 0 0,2-1 0,0 1 0,-35-5 0,13 0 0,2 1 0,3-1 0,-7-2 0,9 0 0,13 2 0,12 0 0,14 3 0,11 3 0,9 0 0,3 2 0,-7 0 0,-11-3 0,-29 2 0,-23 0 0,28 2 0,-2 0 0,-4-1 0,-1 1 0,1-1 0,1 1 0,-43-4 0,18 0 0,18 2 0,15-2 0,12 2 0,9 0 0,8 0 0,4 3 0,3 0 0,-4-2 0,-9-1 0,-16-2 0,-22-1 0,-15 3 0,-9 1 0,0 2 0,11 0 0,10 0 0,15 0 0,7 0 0,4 0 0,-4 8 0,-5 8 0,0 9 0,6 3 0,10-4 0,10 1 0,4 8 0,-3 16 0,-4 14 0,-1 4 0,4-10 0,9-19 0,10-18 0,8-13 0,5-5 0,3-2 0,0 0 0,-2 0 0,-3 0 0,1 0 0,-2 0 0,6-2 0,3-1 0,10 1 0,13 0 0,14 0 0,13-3 0,2-1 0,-5-3 0,-13-1 0,-9-3 0,-1-2 0,8-1 0,17-4 0,18-2 0,11 1 0,-2 0 0,-11 3 0,-14 3 0,-10 4 0,-4 3 0,-4 1 0,-5 4 0,-10 0 0,-8 3 0,-9 0 0,-7 0 0,-4 0 0,8 0 0,0 0 0,13 0 0,1 0 0,3 0 0,1 0 0,-2 0 0,-3 0 0,-1 0 0,6 0 0,8 0 0,11 0 0,10 0 0,4 0 0,4 2 0,4 3 0,1 4 0,-7 2 0,-15-2 0,-18-1 0,-16 0 0,-10 0 0,-14 2 0,-24 1 0,-27 2 0,-26 2 0,-10 3 0,1 1 0,-1 2 0,-3 3 0,0-3 0,5-6 0,15-6 0,12-5 0,6-1 0,0 0 0,-2 0 0,-3-3 0,1 0 0,2 0 0,4 0 0,7 0 0,3-2 0,8-3 0,6-1 0,11-1 0,9 1 0,5 1 0,40 2 0,-12 1 0,29 1 0,-24 1 0,-2 0 0,-5 0 0,-6 0 0,-9 0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9:28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83 143 24575,'61'0'0,"-1"0"0,9 0 0,8 0 0,5 0 0,-2 0 0,4 0 0,3 0 0,2 0-197,-7 0 0,3 0 1,2 0-1,-1 0 0,-3 0 72,14 0 1,-3 0 0,0 0 0,-4 0 124,-9 0 0,-3 0 0,-1 0 0,-3 0 0,7 0 0,-3 0 0,-4 0 240,12 0 1,-4 0-241,-7 0 0,-1 0 123,-4 0 0,0 0-123,5 0 0,1 0 0,5 0 0,1 0 0,4 0 0,1 0 0,0 0 0,-1 0 377,-7 0 0,-3 0-377,-7 0 0,-2 0 0,-8 0 0,-3 0 0,-3 0 0,0 0 0,2 0 0,1 0 0,5 0 0,1 0 0,4 0 0,3 0 0,1 0 0,1 0 0,1 0 0,2 0 0,5 0 0,2 0 0,5 0 0,0 0 0,3 0 0,-1 0 0,0 1 0,-1-2 0,-8 2 0,-2-2 0,-8 0 0,-2-1 0,-6-2 0,-2-1 0,-8-3 0,-1 0 0,44-11 0,-1-2 0,-44 11 0,2 1 0,3 2 0,1 0 0,3 0 0,1 0 0,1 3 0,-1 0 0,-2 1 0,-2-1 0,-3 1 0,-1 0 0,40 0 0,-6 0 0,-6 3 0,-6 0 0,-7 0 0,-8 0 0,-7 0 0,-8 0 0,-9 0 0,-11 0 0,-11 2 0,-61 11 0,-30 4 0,11-3 0,-5 0 0,-4 0 0,-2-2 0,0 0 0,-1-1 0,5-1 0,0-1 0,4-2 0,-1 0 0,3-2 0,0-1 0,3 1 0,-1-1 0,2-1 0,1 0 0,3-1 0,-1 0 0,4 0 0,1 1 0,2 0 0,-1 1 0,1 0 0,1 1 0,1 0 0,0 0 0,0-1 0,0 1 0,0-2 0,0 0 0,3-1 0,0-1 0,-40 5 0,17-4 0,20 1 0,22 0 0,17-3 0,50 2 0,44 3 0,0-2 0,12 1 0,-15-1 0,6 0 0,3 0-246,-9-1 0,3 0 0,2 0 0,1 0 5,7 0 0,1 0 1,2-1-1,-2 1 241,-2-1 0,0 0 0,-1 0 0,-1 0-183,-7 0 0,-1-1 0,-3 1 0,-1-1 183,8 0 0,-3 0 0,-5 0 0,10 0 0,-8 0 0,-22 0 0,-6 0 0,9 0 0,-30 0 983,-16 0-97,-62 5-76,-18 12-810,0-4 0,-7 2 0,2 3 0,-2 2 0,-9 1 0,-2 0 0,1-2 0,-2 0 0,-3 0 0,-2 0 0,-1-1 0,-1 0 0,2-3 0,1-2 0,2-2 0,1-2 0,5-3 0,2-3 0,5-2 0,0-1 0,2 0 0,1 0 0,2 0 0,2 0 0,6 0 0,2 0 0,3 0 0,1 0 0,6 0 0,1 0 0,-44 0 0,2 0 0,4 0 0,2 0 0,6 0 0,3 2 0,0 1 0,-6 0 0,-3 0 0,-5-3 0,-2 2 0,40 1 0,-2 2 0,-8 1 0,-3 1 0,-7 1 0,-1-1 0,-8 1 0,0 0 0,1-2 0,1 0 0,3-1 0,0 0 0,1 1 0,-1 0 0,3 0 0,1 0 0,0 1 0,0-1 0,5 0 0,1-1 0,8-1 0,3-1 0,-38-1 0,20-2 0,11 0 0,10 1 0,3 2 0,3-1 0,2 1 0,-1-2 0,-1-1 0,-6 0 0,-4 0 0,-1 0 0,1 0 0,3 0 0,0 0 0,1-1 0,1-3 0,0-3 0,0-3 0,-1-1 0,-4-1 0,-1-2 0,3-2 0,9-1 0,13 3 0,14 3 0,8 4 0,4 0 0,5 0 0,0-3 0,2-2 0,0-2 0,0-2 0,1 3 0,28-4 0,66-13 0,-21 11 0,8-2 0,-16 5 0,4-1 0,-1 1 0,-1 0 0,1 0 0,-4 2 0,14-3 0,-7 3 0,-17 3 0,-8 3 0,5 1 0,-24 5 0,3 2 0,21 0 0,31 2 0,-31 2 0,1 1 0,3 1 0,0 1 0,-4 0 0,-1 1 0,35 9 0,-11-3 0,-3-1 0,8-3 0,5-5 0,4-2 0,-7-1 0,-9-2 0,-4 0 0,2 0 0,9 0 0,10-3 0,8-9 0,-47 3 0,0-1 0,1-2 0,-1-1 0,-2-1 0,-1 2 0,41-9 0,-15 4 0,-18 5 0,-19 3 0,-17 3 0,-10 0 0,-5 1 0,-31-1 0,-6 0 0,-40 0 0,-20 3 0,17 1 0,-7 1 0,-14 1 0,-3 0 0,30 0 0,1 0 0,-1 0 0,-29 0 0,3 0 0,18 0 0,4 0 0,6 0 0,1 0 0,1 2 0,2 0 0,-1 1 0,0 1 0,3 0 0,0 1 0,1 0 0,2 0 0,2-3 0,3 1 0,-45 1 0,2-1 0,1 0 0,1 2 0,3-2 0,10 1 0,7-2 0,9-2 0,4 0 0,3 0 0,0 0 0,-3 0 0,-1 0 0,3 0 0,7 0 0,8 0 0,5 0 0,1 0 0,2 0 0,1 0 0,5 0 0,5 0 0,-2 0 0,-7 0 0,-13 0 0,-10 0 0,-1 0 0,9 0 0,11 0 0,10 0 0,7 0 0,6 0 0,3 0 0,3 0 0,1-3 0,-1 2 0,-7-3 0,-18 4 0,-16 2 0,-16 4 0,3 2 0,13 0 0,20-2 0,19-4 0,11-2 0,5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9:37.4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0 285 24575,'66'0'0,"1"0"0,4 0 0,3 0 0,7 0 0,3 0 0,4 0 0,2 0 0,1 0 0,0 0 0,4 0 0,3 0 0,-25 0 0,3 0 0,0 0 0,1 0 0,-1 0 0,1 0 0,-1 0 0,1 0 0,-3 0 0,-4 0 0,-1 0 0,-3 0 0,14 0 0,-5 0 0,-7 1 0,-3 1 0,-10-1 0,-2 1 0,39 3 0,-5 1 0,0-1 0,4 0 0,3-1 0,3 1 0,0-1 0,1-1 0,-47-2 0,1 0 0,6 0 0,4-2 0,9 1 0,4 0 0,10 1 0,2-2 0,6 0 0,1-2 0,5-1 0,0-1 0,-2-1 0,0 1 0,-3-2 0,-2 1 0,-3 2 0,-3 0 0,-9 1 0,-2 1 0,-2 0 0,0 1 0,-2 1 0,0 0 0,2 0 0,0 0 0,2 0 0,0 0 0,3 0 0,1 0 0,4 0 0,1 0 0,1 0 0,-1 0 0,-1 0 0,-1 0 0,-5 0 0,-3 0 0,-7 0 0,-2 0 0,-4-1 0,-2 2 0,-3-1 0,0 2 0,-2 1 0,1 0 0,0 0 0,-1 0 0,0 1 0,0 1 0,-1-2 0,0 0 0,-2-2 0,-1 1 0,46 0 0,-5 1 0,-15 0 0,-18 0 0,-20 0 0,-17-3 0,-14 0 0,-47-3 0,-12-5 0,0 1 0,-6 0 0,-6-3 0,-3 0 0,-12-2 0,-2 1 0,-7-1 0,-2 0 0,0-1 0,-1 1 0,0 0 0,1 1 0,0 1 0,-1 2 0,2 1 0,-1 2 0,-1 1 0,-1 1 0,0 1 0,1 0 0,-2-1 0,0-1 0,4 0 0,1-1 0,4 0 0,2-1 0,7 0 0,0 1 0,1-1 0,1 2 0,0 0 0,1 1 0,0 0 0,1 0 0,1 0 0,1-1 0,6 0 0,2-1 0,4 0 0,1 1 0,4-1 0,1 1 0,-43-3 0,-3 3 0,-1 2 0,-1 2 0,48-1 0,1-1 0,-43-4 0,8-1 0,13-2 0,14 4 0,6 2 0,2 2 0,-9 1 0,-19 0 0,-16 0 0,42 0 0,-2 0 0,-2 0 0,0 0 0,5 0 0,0 1 0,-43 2 0,10 2 0,4 1 0,3-1 0,4-3 0,5-2 0,3 0 0,4 0 0,5 0 0,0 0 0,2 0 0,0 0 0,-3 0 0,6 0 0,9 0 0,-3 0 0,-5 0 0,-5 0 0,-7 0 0,2 0 0,-1 0 0,-7 0 0,-4 0 0,1 0 0,2-3 0,5 0 0,5 0 0,6 1 0,9 2 0,8 0 0,8 0 0,8 0 0,4 0 0,1 0 0,1 0 0,0 0 0,5 2 0,4 10 0,6 1 0,7 8 0,8-2 0,4-1 0,2 1 0,-2-3 0,-1 0 0,2 3 0,13 8 0,15 12 0,24 15 0,-22-20 0,3 0 0,7 3 0,2-1 0,5 0 0,1 0 0,-3-2 0,-1-3 0,-9-4 0,-2-2 0,35 17 0,-22-14 0,-16-10 0,-7-7 0,3-6 0,9 0 0,9-2 0,5 0 0,-4-1 0,-6-2 0,-8 0 0,-2 0 0,-2 0 0,-3 0 0,-1-3 0,0-2 0,6-4 0,19-3 0,25-2 0,-36 7 0,3 0 0,6 0 0,3 0 0,1 1 0,-1 1 0,-2 0 0,0 1 0,-3-1 0,-1 1 0,-1 0 0,1 0 0,4 0 0,1 1 0,6 0 0,0 0 0,6 1 0,0 0 0,4 0 0,0 0 0,-4 0 0,0 1 0,-5 1 0,-1 0 0,-6 0 0,-3 0 0,-7 0 0,-1 0 0,-6 0 0,-2 0 0,37 0 0,-13 0 0,-11 0 0,-7 2 0,-4 1 0,-5 0 0,0 2 0,5-3 0,10 1 0,14-1 0,10-2 0,5 0 0,0 0 0,-7 0 0,-3-2 0,-8-4 0,-10-2 0,-14 0 0,-16 2 0,-11 4 0,-8 1 0,-5-1 0,-4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9:47.7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1 162 24575,'97'0'0,"-39"0"0,4 0 0,17 0 0,5 0 0,12 0 0,3 0 0,-30 0 0,0 0 0,-1 0 0,29 0 0,-2 0 0,-9 0 0,-2 0 0,-13 0 0,-3 0 0,-9 0 0,-3 0 0,-4 0 0,-2 0 0,45 0 0,-41 0 0,1 0 0,7 0 0,1 0 0,5 0 0,0 0 0,2 0 0,-1 0 0,1 0 0,0 0 0,-1 0 0,-1 0 0,-5-1 0,-1 0 0,-6-1 0,-3 0 0,26-1 0,-25 0 0,-23 3 0,-17-2 0,-12-1 0,-41-12 0,-8 1 0,-42-9 0,41 13 0,-4 1 0,-11-1 0,-3 0 0,-10 1 0,-3 1 0,-9 1 0,0 1 0,0 1 0,2 0 0,9 2 0,3 0 0,11 1 0,4 0 0,-24-1 0,27 3 0,27 0 0,18 0 0,68 0 0,-7 0 0,9 0 0,9 0 0,10 0 0,4 0-246,-9 0 0,3 0 0,2 0 0,1 0 31,10 0 1,2 0 0,1 0 0,-1 0 214,0 0 0,0 1 0,-1 0 0,-2 0 0,-5 0 0,-1 0 0,-1 0 0,-3 0-167,16 0 0,-4 0 0,-1 0 167,-7 0 0,-1 0 0,-1 0 0,-2 0 0,0-1 0,-1 2 0,-2 0 0,0 1 0,-2 1 0,-1 1 0,-1 0 0,0 0 0,-3 2 0,1 0 0,-2 1 0,30 3 0,-2 0-38,-3-1 1,-1-1 37,-3-1 0,-1-1 0,-6-3 0,-1 0 0,-4-1 0,-2 0 0,-4-2 0,0 1 491,-3 0 1,0-1-92,-3 0 0,0 0-126,0-1 1,2 0-275,5 0 0,2 0 42,1 0 1,2 0-43,2 0 0,2 0 0,0-1 0,0-1 0,-4 0 0,1 0 0,-1 0 0,0 1 0,-6-1 0,-2 0 0,-6 2 0,-2 0 0,-5 0 0,-1 0 0,43 0 0,-4 0 0,-5 0 0,-10 0 0,-15 0 0,-21 0 0,-18 0 0,-23 0 0,-42 0 0,-8-1 0,-11-2 0,-33-3 0,-10 0-328,18 0 0,-3 0 0,-2 0 250,-5-1 0,-1 0 0,1 0 78,3 1 0,0 0 0,3 2 0,9 0 0,1 2 0,3-1-57,8 2 1,1-1 0,1 2 56,-26-1 0,2 2 0,3-1 0,0 0 0,0 0 0,-2 0 0,-5 0 0,-1 0 0,1 0 0,0 0 0,26 0 0,0 0 0,-1 0 0,1 0 0,-1 0 0,0 0 0,-30 0 0,0 0 0,30 0 0,-1 0 0,2 0 0,-28 0 0,1 0 0,1 0 0,1 0 0,1-2 0,2-2 0,11 0 0,3-1 0,6 0 0,3-1 0,9 1 0,3 1 0,-36 1 0,12 2 983,5 1-759,7 0-44,7 0-180,12 0 0,17 0 0,17 0 0,65 1 0,33 5 0,-20 2 0,10 2 0,2 1 0,6 1 0,2 2 0,1 0-247,4 2 0,2 0 1,-1-1 246,-3 0 0,-1 0 0,-4-2 0,15 2 0,-6-3 0,-8 0 0,-3-1 0,-11-2 0,-4-1 0,-8-3 0,-4 0 0,35 1 0,-5-4 0,3-1 740,12-1-740,-44 0 0,-1 0 0,44 0 0,-16 0 0,-25 0 0,-16 0 0,-5 0 0,0 0 0,6 0 0,3 0 0,3 0 0,3 0 0,2 0 0,3 0 0,3-3 0,8-2 0,11-5 0,13-4 0,8 0 0,-46 8 0,1 0 0,-1 2 0,1 1 0,1 0 0,-1 2 0,1 0 0,-2 1 0,48 0 0,-15 0 0,-23 0 0,-22 0 0,-19 0 0,-10 1 0,-53 8 0,-27 4 0,3-2 0,-9 2 0,12-4 0,-4-1 0,-3 1-328,-16 2 0,-4 0 0,-3 0 215,16-4 0,-2 1 1,-1-1-1,1 0 113,-1 0 0,-1-1 0,1 0 0,2 0 0,-21 0 0,2 0 0,3-2-181,9 0 0,3-2 0,2 0 181,9-1 0,1 0 0,2 0-27,-28 0 1,2-2 26,8 1 0,2 0 0,6 1 0,2-2 0,5-1 0,2-1 491,7-1 1,3-1-289,5-1 1,1 0 379,-42-9-583,6 5 58,4 2-58,9 0 0,6 2 0,7 1 0,5 3 0,2 2 0,1-2 0,4-1 0,3-1 0,3 2 0,3 2 0,-6 0 0,-10 0 0,-12 0 0,-9 0 0,-3 0 0,3 0 0,3 0 0,2 0 0,-1 0 0,1 2 0,3 1 0,1 0 0,5 2 0,1-2 0,1 0 0,3-1 0,4-2 0,7 0 0,8 0 0,7 0 0,5 2 0,2 0 0,-3 1 0,-3-1 0,0-2 0,0 0 0,3 1 0,0 1 0,0 1 0,0-1 0,2 2 0,0-2 0,-2 0 0,-5 0 0,-6 1 0,-3-1 0,1 1 0,4-1 0,3-2 0,1 0 0,-1 0 0,-1 0 0,1 0 0,5 0 0,8 0 0,6 0 0,7 0 0,4 0 0,-5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39:57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1 189 24575,'58'0'0,"-1"0"0,24 0 0,10 0 0,-8 0 0,6 0 0,5 0-246,-10 0 0,4 0 0,2 0 0,1 0 123,5 0 1,2 0-1,1 0 1,0 0-124,-1 0 0,0 0 0,1 0 0,-1 0 49,-16 0 0,-1 0 1,1 0-1,0 0 0,0 0 143,17 0 0,0 0 0,0 0 0,0 0 54,-1-1 0,0 1 0,0 0 0,0 1 0,-2 0 0,-1 0 0,0 2 0,-2 0 0,-7 1 0,-3 1 0,0 1 0,-2 0 23,18 4 0,-1 0 0,-3 1-23,-8 1 0,-2 1 0,-3-1 0,-10-1 0,-1 0 0,-3-1 0,18 2 0,-3-1 0,-8-2 0,-2-2 321,-11-2 0,-2-2-321,-4-1 0,-1-1 491,-1-1 1,0 0-1,3 0 1,0 0-2,3 0 1,0 0-491,3 0 0,2 0 0,7 0 0,1 0 0,4 0 0,1-1 0,1-1 0,2-1 0,-1-1 0,0-1 0,-8-1 0,-2 0 0,-7-2 0,-2 1 0,-8 0 0,-2 0 0,30-7 0,-9 0 0,-5 2 0,-1 2 0,-2-1 0,-3 0 0,-5-2 0,-10 1 0,-10 3 0,-13 0 0,-13 0 0,-7 2 0,-3-2 0,-21-1 0,-32-1 0,-40-5 0,29 5 0,-4-1 0,-9-2 0,-2 0 0,-4-2 0,-1 0 0,0 2 0,0 2 0,0 3 0,2 2 0,2 2 0,2 2 0,3 2 0,1 1 0,1 0 0,0 0 0,2 0 0,0 0 0,-3 0 0,0 0 0,-4 0 0,-1 0 0,-1 0 0,-1 0 0,2 0 0,0 0 0,4 0 0,0 0 0,7 0 0,1 0 0,7 0 0,2 0 0,5 0 0,2 0 0,-41 0 0,5 0 0,3 0 0,2 0 0,-1 0 0,3 0 0,1 0 0,0 0 0,-8 3 0,37 0 0,-1 0 0,-4 1 0,-1 1 0,-4 0 0,0 1 0,0 0 0,1 0 0,1 1 0,0 1 0,2 0 0,1 1 0,3 0 0,0 0 0,1 0 0,1 0 0,-45 6 0,5 0 0,1-2 0,3-1 0,-3 0 0,4-1 0,7-3 0,8-3 0,8-1 0,5 1 0,1 2 0,-7 2 0,-9 0 0,-4-1 0,-3-2 0,8 0 0,0 3 0,-5 1 0,-6 3 0,-7 1 0,3-2 0,9-2 0,11 0 0,9 1 0,2-1 0,-6 1 0,-4-2 0,-1-4 0,4-2 0,10-3 0,9 0 0,7 0 0,8-4 0,5-4 0,7-6 0,6-4 0,5 0 0,5 2 0,5 2 0,18 2 0,21-2 0,15-3 0,5-1 0,-12 2 0,-16 7 0,-10 5 0,-5 3 0,13-1 0,22-1 0,21-4 0,18-1 0,-1 0 0,-8-1 0,-9 1 0,-10 0 0,-5-2 0,-7 3 0,-10 0 0,-10 2 0,-11 2 0,-2-1 0,11-3 0,17-5 0,28-5 0,-22 6 0,4 2 0,14 0 0,5 2 0,13-1 0,4 3 0,3 1 0,-1 2 0,-5 1 0,-3 0 0,-14 1 0,-6 0 0,27 0 0,-38 0 0,-29 2 0,-15 3 0,-6 3 0,-5 4 0,4 1 0,10 5 0,21 11 0,27 15 0,-22-17 0,3 1 0,3 2 0,3-1 0,-1-1 0,0-2 0,-1-3 0,0-3 0,-2-2 0,0-2 0,-1-3 0,1-1 0,45 9 0,-4-4 0,-8-5 0,-6-4 0,-1-3 0,4-2 0,9 2 0,3 3 0,-1-2 0,-7 0 0,-9-3 0,-12-3 0,-15 0 0,-15 0 0,-13-2 0,-23-10 0,-44-16 0,-5 4 0,-10-2 0,-19-6 0,-7 0 0,22 11 0,-2 0 0,0 1 0,2 2 0,0 1 0,2 1 0,-19-2 0,2 4 0,11 3 0,2 3 0,9 2 0,1 1 0,3 3 0,0 1 0,-2 1 0,-1 0 0,0 0 0,-1 0 0,1 0 0,0 0 0,2 0 0,1 1 0,4 0 0,0 1 0,1 0 0,1 1 0,-44 3 0,3-2 0,5-1 0,6 0 0,5 0 0,4 0 0,4-1 0,4-2 0,6 1 0,5 2 0,3-1 0,0 1 0,-7-2 0,-3-1 0,-5 0 0,-3 0 0,2 0 0,-2 0 0,-4 0 0,1 0 0,4 0 0,14 3 0,18 2 0,15 2 0,11 3 0,6 0 0,6 0 0,12 3 0,21 8 0,15 6 0,6 6 0,-7-1 0,-13-7 0,-3-3 0,-1-2 0,6 1 0,6 2 0,5 2 0,3-1 0,3-4 0,4-4 0,1-2 0,-5-5 0,-9-4 0,-13-2 0,-9-3 0,-6 0 0,2 0 0,11 0 0,16 0 0,19-2 0,19-1 0,6-1 0,-3-1 0,-10 1 0,-19 1 0,-12-1 0,-9 1 0,-2 0 0,3 1 0,8 2 0,7 0 0,7 0 0,0 0 0,0 0 0,-2 0 0,-3 0 0,-4 0 0,-7 0 0,-3 0 0,-5 0 0,-4 0 0,-7 0 0,-7 0 0,-11 0 0,-4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40:06.3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24575,'81'0'0,"-19"0"0,5 0 0,20 0 0,6 0 0,-24 0 0,2 0 0,-1 0 0,29 0 0,-3 0 0,-14 0 0,-6 0 0,-14 0 0,-5 0 0,31 0 0,-20 2 0,-7 2 0,-3 4 0,-1 2 0,-3 1 0,-2-1 0,3-2 0,9-4 0,16-2 0,13-2 0,-43 0 0,1 0 0,2 0 0,2 0 0,4 0 0,2 0 0,7 0 0,2 0 0,9 0 0,2 0 0,7 0 0,1 0 0,0 0 0,-1 0 0,-4 0 0,-4 0 0,-9 0 0,-3 0 0,-11 0 0,-3 0 0,36 0 0,-8 0 0,-1 0 0,7 0 0,-38 0 0,3 0 0,9 0 0,3 0 0,5 0 0,1 0 0,8 0 0,2 0 0,4 0 0,0 0 0,-1 0 0,-1 0 0,1 0 0,-2 0 0,-8 0 0,-2 0 0,-6 0 0,-3 0 0,-6 0 0,-3 0 0,45 0 0,-15 0 0,-11 0 0,-9 0 0,-4 0 0,5 0 0,7 0 0,4 0 0,0 0 0,-2 0 0,3 0 0,6 0 0,7 4 0,4 4 0,-45-1 0,2 0 0,4 3 0,1 1 0,4-1 0,0 0 0,4 2 0,1-1 0,-2-1 0,-2-1 0,-7-2 0,-2-1 0,32 5 0,-27-6 0,-16 0 0,-9 1 0,2 1 0,7 4 0,4 3 0,3 2 0,-8-1 0,-9-3 0,-11-2 0,-13-3 0,-29-2 0,-9 2 0,-40 3 0,-14 5 0,30-6 0,-3-1 0,-7 0 0,-1 0 0,-2-2 0,1-1 0,2-1 0,1-1 0,4-1 0,0-1 0,2-1 0,-1 0 0,-1 0 0,0 0 0,-4 0 0,0 0 0,-1-1 0,0-1 0,1-1 0,2-2 0,1-1 0,1-2 0,3-1 0,1 0 0,3 0 0,2 0 0,-44-10 0,12 6 0,10 1 0,6 4 0,0 5 0,-2 1 0,-5 2 0,-1 0 0,4 0 0,3 0 0,5 0 0,-1 0 0,3 0 0,-3 0 0,3 0 0,1 0 0,-7 0 0,-5 2 0,-8 2 0,-1 1 0,1 2 0,0-2 0,0 2 0,-2-1 0,-4-2 0,-2-1 0,-2 1 0,1-1 0,-5 3 0,44-3 0,-1 0 0,-3 1 0,0-1 0,-1 0 0,-1 0 0,3-1 0,0 0 0,-43 3 0,13-2 0,10 0 0,7-2 0,0 1 0,-7 2 0,-2-1 0,-3 2 0,3-2 0,3 0 0,1 0 0,6-3 0,4 0 0,4 0 0,3 0 0,-1 0 0,0 0 0,3 0 0,1 0 0,0 0 0,3 0 0,0 0 0,4 0 0,0 0 0,0 0 0,0 0 0,0 0 0,3 0 0,0 0 0,0 0 0,1 0 0,-1 0 0,0-3 0,0-2 0,-3-2 0,0-4 0,-1 1 0,3 0 0,5 0 0,4 1 0,3 0 0,3 0 0,1 2 0,1-1 0,3 1 0,1 1 0,0 0 0,-3 0 0,0 2 0,1 0 0,6 1 0,7 2 0,1 1 0,-1 0 0,-4 0 0,-4 0 0,4 0 0,4 2 0,6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40:17.9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1 314 24575,'54'0'0,"0"0"0,5 0 0,2 0 0,16 0 0,4 0 0,10 0 0,2 0 0,-27 0 0,1 0 0,1 0 0,2 0 0,0 0 0,1 0 0,2 0 0,0 0 0,-1 0 0,0 0 0,-1 0 0,-1 0 0,31 0 0,-3 0 0,-11 0 0,-5 0 0,-16 0 0,-4 0 0,37 0 0,-22 2 0,-20 3 0,-14 0 0,-9 0 0,-9-3 0,-7-2 0,-11 0 0,-47-4 0,-45-16 0,17 6 0,-7-3 0,-10-3 0,-2-1 0,-3-2 0,0 1 0,4 3 0,1 2 0,3 1 0,1 0 0,8 4 0,3 0 0,7 3 0,3 1 0,-36-6 0,25 4 0,23 5 0,11 2 0,2 3 0,-5-2 0,-4-2 0,-5-1 0,-5-2 0,-1-1 0,1-1 0,4 1 0,12 3 0,12 2 0,16 3 0,53 0 0,29 0 0,-1 1 0,9 1 0,14-1 0,6 2-328,-20-1 0,3 0 0,1 1 310,6-1 0,0 1 0,-1-1 18,-4 0 0,-2-1 0,-1 1-8,-9-1 1,-2 0 0,-3 0 7,16-1 0,-4 0 0,-8 0 0,-2 0 0,0 0 0,-1 0 0,3 0 0,1 0 0,0 0 0,1 0 491,-4 0 1,0 0-465,-4 0 0,-1 0-16,-2 0 1,-1 0-12,2 0 0,2 0 0,6 0 0,2 0 0,12 0 0,3 0 0,8 0 0,4 0-216,-28 0 1,1-1 0,1 2 215,1-1 0,1 2 0,0-1 0,-3 0 0,0 0 0,-1 1 0,-3 0 0,-2 0 0,-2 1 0,21 0 0,-4 0 0,-13-1 0,-5 0 0,-12 0 0,-4-1 0,26-1 0,-11 0 0,6 2 646,17 1-646,-34 0 0,4 0 0,6 0 0,4 0 0,7-1 0,4-1 0,9 1 0,3-1 0,5-1 0,1 0 0,3 1 0,0 0 0,-3 0 0,-2 1 0,-12 0 0,-3 0 0,-13-1 0,-5 1 0,29-1 0,-29-1 0,-13 0 0,3 0 0,7 0 0,4-2 0,-1-1 0,-6 1 0,-9-1 0,-10 3 0,-12 0 0,-12 2 0,-7 2 0,-52 15 0,-3-3 0,-43 11 0,13-8 0,0 2 0,-10 3 0,37-13 0,-1 0 0,-7-1 0,-1 0 0,-5-1 0,1-1 0,0-2 0,1-1 0,4-1 0,0-1 0,-2-1 0,-1-1 0,-4-1 0,-1 0 0,-3 0 0,-1 1 0,-5 0 0,0 1 0,2 0 0,2 0 0,8-1 0,1 1 0,7 1 0,1-1 0,-36 1 0,7 1 0,-2-2 0,-5-2 0,0 0 0,1 2 0,-4 1 0,45-1 0,-1 0 0,-3-1 0,-1 0 0,0 0 0,0-1 0,2 0 0,2 0 0,-46 0 0,10 0 0,8 0 0,7 0 0,4 0 0,4 0 0,5 0 0,0 0 0,-1 0 0,-1 2 0,-2 3 0,0 2 0,-2 1 0,-11 3 0,-10 3 0,36-6 0,-1 0 0,-4 0 0,-2 0 0,0 0 0,1-1 0,2-1 0,2 1 0,-42 5 0,11 0 0,9-3 0,4 0 0,4-4 0,0-2 0,2-1 0,4-2 0,6 0 0,6 0 0,4 0 0,3 0 0,1 0 0,0 0 0,2 0 0,1 0 0,2 0 0,-3 0 0,-5 0 0,-3 0 0,-3 0 0,3 0 0,5 0 0,5 0 0,7 0 0,3 0 0,0 0 0,-2 0 0,-2 0 0,1 0 0,-2 0 0,-3 0 0,-11-1 0,-9-2 0,-8 0 0,1 0 0,9 2 0,11 1 0,11 0 0,9 0 0,10 0 0,49 0 0,25 0 0,20 0 0,13 0 0,-25 0 0,3 0 0,1 0-232,8 0 1,2 0 0,-1 0 231,3 0 0,-1 0 0,-1 0 0,-8 0 0,-1 0 0,0 0 0,4 1 0,0 0 0,0 0 0,0 1 0,-1-1 0,0 1 0,-3-1 0,0 0 0,-2 1-2,25 0 0,-4-1 2,-11 0 0,-4 1 0,-7-1 0,-3 1 0,-4 1 0,-1 0 0,5 2 0,3 0 0,8 0 0,3 0 0,10 4 0,3 0 78,-25-2 0,1-1 0,0 1-78,-3 0 0,0 0 0,0 0 0,31 4 0,-2-1 2,-9-2 0,-3 0-2,-14-1 0,-2-1 0,-4-3 0,0 0 0,1-1 0,2-2 0,11 0 0,3 0 0,11 3 0,2 0 0,4 2 0,-2 0 0,-5 1 0,-5 0 0,-16 0 0,-7 0 0,24 1 460,-39-4-460,-27 0 0,-10-3 0,0 0 0,-2 0 0,-2-2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40:32.9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22 208 24575,'86'0'0,"-31"0"0,6 2 0,22 2 0,7 4 0,-18-1 0,3 2 0,0 1 0,4 1 0,0 1 0,0 1 0,-3-1 0,-1 1 0,-1 0 0,24 4 0,-6 0 0,-20-5 0,-5-1 0,-14-2 0,-3-1 0,25 1 0,-15-6 0,6-3 0,12 0 0,-26 0 0,3 0 0,12 0 0,4 0 0,8 0 0,2 0 0,10 0 0,0 0 0,-2 0 0,-1 0 0,-5-1 0,-1-1 0,-4-1 0,-3-1 0,-8 0 0,-1-2 0,1-1 0,1 1 0,1-1 0,2 1 0,2 1 0,1 0 0,5 0 0,1 1 0,-1 0 0,0 0 0,-1 0 0,2 1 0,4 0 0,1 1 0,3 0 0,1 1 0,3 0 0,2 1 0,0 0 0,1 0 0,-28 0 0,1 0 0,-1 0 0,32 0 0,-1 0 0,-2 1 0,-1 1 0,-2 1 0,-3 0 0,-13 1 0,-4 1 0,-5 0 0,-4 1 0,-9-2 0,-4 1 0,32 4 0,-14-2 0,-4-1 0,-1 2 0,5 0 0,8 3 0,2 1 0,-7-3 0,-17-3 0,-21-4 0,-14-2 0,4-1 0,17-2 0,17-5 0,14-4 0,-4-1 0,-16 4 0,-17 2 0,-17 0 0,-10 1 0,-6-3 0,-29-4 0,-47-9 0,10 6 0,-9-2 0,8 2 0,-5-1 0,-3 0-328,-10-4 0,-3 0 0,-2 1 251,-4-1 0,-1 1 1,0 1 76,2 1 0,0 1 0,3 3 0,6 2 0,1 3 0,3 1-18,9 3 0,1 1 0,3 2 18,-22-1 0,3 2 0,10 1 0,2 0 0,5 0 0,1 0 0,4 0 0,0 0 0,2 0 0,0 1 491,3 0 1,0 1-378,4-1 0,1 1-86,1-1 1,0 1-29,0-1 0,0 0 0,-1-1 0,0 0 0,-1 0 0,0 0 0,0 0 0,-1 0 0,-2 0 0,-2 0 0,-2 0 0,-3 0 0,-2 0 0,-2 0 0,0-2 0,1 0 0,3 0 0,3-2 0,3 1 0,3-1 0,2-1 0,1 1 0,0 1 0,0 0 0,-1 1 0,-1 1 0,-1 0 0,1 0 0,0 1 0,-1 0 0,-3 0 0,-1 0 0,-4 0 0,-2 0 0,-2 2 0,-1 1 0,-3 2 0,0 2 0,4 2 0,1 2 0,5 2 0,1 1 0,5 0 0,2 0 0,-42 14 0,-3-5 0,45-14 0,-1-1 0,-4-1 0,-1-2 0,1 0 0,0-1 0,4-1 0,2 0 0,-39 0 0,15-1 0,11-2 0,9-1 0,7-3 0,7-6 0,6-3 0,3-2 0,-4 2 0,-4 1 0,-1 0 0,4 0 0,11 4 0,10 5 0,8 8 0,6 7 0,10 8 0,5 4 0,5-1 0,2 0 0,0-5 0,8 3 0,14 7 0,31 10 0,-18-13 0,4 1 0,14 3 0,4 0 0,10 0 0,2-2 0,-3 0 0,-2-3 0,-10-3 0,-3-4 0,-15-3 0,-4-2 0,19 4 0,-17-10 0,-2-4 0,13 1 0,21 3 0,-36-3 0,1 1 0,5 0 0,0 0 0,4 0 0,2-1 0,2-1 0,1-1 0,9 1 0,3-1 0,9-1 0,3 0 0,2 0 0,1 0 0,1 0 0,0 0 0,-4 0 0,-2 0 0,-7 0 0,-1 0 0,-3 0 0,-1 0 0,-7 0 0,-2 0 0,-3 0 0,-2 0 0,-1 0 0,0 0 0,2-1 0,1-1 0,3 0 0,1-1 0,4-1 0,0-1 0,3 0 0,0-1 0,0 0 0,-2 1 0,-2 0 0,-2 0 0,-8 1 0,-2 1 0,38-1 0,-19 0 0,-8-1 0,4 2 0,14 0 0,-35 1 0,3 1 0,9 1 0,4 0 0,9 0 0,3 0 0,5 0 0,3 0 0,2 0 0,0 0 0,-3 0 0,-2 0 0,-12 0 0,-3 0 0,-13 0 0,-5 0 0,17 0 0,-29 0 0,-17 0 0,1 0 0,16 1 0,18 1 0,14 4 0,-8 0 0,-18-1 0,-17-3 0,-16-2 0,-77 0 0,-29-7 0,6 0 0,-9-2 0,30 3 0,-1-1 0,-1-1-228,-5 1 0,0-1 0,-2 1 228,-4 2 0,-2 0 0,0 1 0,-3 1 0,0 1 0,0 0 0,-1 1 0,1 0 0,-1 1 0,-1 0 0,0 0 0,1 0 0,4 0 0,1 0 0,1 0 0,5 0 0,2 0 0,-1 0 0,1 0 0,0 0 0,0 0 0,3 0 0,0 0 0,0 0 0,0 0 0,-1 0 0,-1 0 0,-5 0 0,0 0 0,-1 0 0,0 0 0,-1 0 0,0 0 0,1 0 0,-1 0 0,1 0 0,1 0 0,0 0 0,2 0 0,6 0 0,1 0 0,2 0 0,-23 0 0,2 0 0,5 0 0,1 0 0,8 0 0,2 0 0,3 0 0,1 0 0,4 0 0,3 0 0,7 0 0,3 0 684,-35 0-684,16 0 0,11 0 0,5-1 0,5-1 0,7-3 0,3-2 0,4-1 0,2-1 0,2 2 0,2 0 0,1-1 0,-2 0 0,1 0 0,-5 1 0,-1 0 0,-3 1 0,-2 0 0,-2 1 0,-4 2 0,-1 1 0,1 2 0,2 0 0,1 0 0,0 0 0,1 0 0,-1 0 0,2 0 0,1 0 0,-4 0 0,-8 0 0,-9 0 0,-2 0 0,0 0 0,6 0 0,8 0 0,8 0 0,8 0 0,7 0 0,3 0 0,0 0 0,-1 0 0,1 2 0,0 0 0,2 1 0,1 0 0,-1 1 0,1 1 0,-1 0 0,-2-1 0,0-2 0,1 1 0,3-1 0,6-2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2T13:41:50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15399 8916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40:32.9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22 208 24575,'86'0'0,"-31"0"0,6 2 0,22 2 0,7 4 0,-18-1 0,3 2 0,0 1 0,4 1 0,0 1 0,0 1 0,-3-1 0,-1 1 0,-1 0 0,24 4 0,-6 0 0,-20-5 0,-5-1 0,-14-2 0,-3-1 0,25 1 0,-15-6 0,6-3 0,12 0 0,-26 0 0,3 0 0,12 0 0,4 0 0,8 0 0,2 0 0,10 0 0,0 0 0,-2 0 0,-1 0 0,-5-1 0,-1-1 0,-4-1 0,-3-1 0,-8 0 0,-1-2 0,1-1 0,1 1 0,1-1 0,2 1 0,2 1 0,1 0 0,5 0 0,1 1 0,-1 0 0,0 0 0,-1 0 0,2 1 0,4 0 0,1 1 0,3 0 0,1 1 0,3 0 0,2 1 0,0 0 0,1 0 0,-28 0 0,1 0 0,-1 0 0,32 0 0,-1 0 0,-2 1 0,-1 1 0,-2 1 0,-3 0 0,-13 1 0,-4 1 0,-5 0 0,-4 1 0,-9-2 0,-4 1 0,32 4 0,-14-2 0,-4-1 0,-1 2 0,5 0 0,8 3 0,2 1 0,-7-3 0,-17-3 0,-21-4 0,-14-2 0,4-1 0,17-2 0,17-5 0,14-4 0,-4-1 0,-16 4 0,-17 2 0,-17 0 0,-10 1 0,-6-3 0,-29-4 0,-47-9 0,10 6 0,-9-2 0,8 2 0,-5-1 0,-3 0-328,-10-4 0,-3 0 0,-2 1 251,-4-1 0,-1 1 1,0 1 76,2 1 0,0 1 0,3 3 0,6 2 0,1 3 0,3 1-18,9 3 0,1 1 0,3 2 18,-22-1 0,3 2 0,10 1 0,2 0 0,5 0 0,1 0 0,4 0 0,0 0 0,2 0 0,0 1 491,3 0 1,0 1-378,4-1 0,1 1-86,1-1 1,0 1-29,0-1 0,0 0 0,-1-1 0,0 0 0,-1 0 0,0 0 0,0 0 0,-1 0 0,-2 0 0,-2 0 0,-2 0 0,-3 0 0,-2 0 0,-2 0 0,0-2 0,1 0 0,3 0 0,3-2 0,3 1 0,3-1 0,2-1 0,1 1 0,0 1 0,0 0 0,-1 1 0,-1 1 0,-1 0 0,1 0 0,0 1 0,-1 0 0,-3 0 0,-1 0 0,-4 0 0,-2 0 0,-2 2 0,-1 1 0,-3 2 0,0 2 0,4 2 0,1 2 0,5 2 0,1 1 0,5 0 0,2 0 0,-42 14 0,-3-5 0,45-14 0,-1-1 0,-4-1 0,-1-2 0,1 0 0,0-1 0,4-1 0,2 0 0,-39 0 0,15-1 0,11-2 0,9-1 0,7-3 0,7-6 0,6-3 0,3-2 0,-4 2 0,-4 1 0,-1 0 0,4 0 0,11 4 0,10 5 0,8 8 0,6 7 0,10 8 0,5 4 0,5-1 0,2 0 0,0-5 0,8 3 0,14 7 0,31 10 0,-18-13 0,4 1 0,14 3 0,4 0 0,10 0 0,2-2 0,-3 0 0,-2-3 0,-10-3 0,-3-4 0,-15-3 0,-4-2 0,19 4 0,-17-10 0,-2-4 0,13 1 0,21 3 0,-36-3 0,1 1 0,5 0 0,0 0 0,4 0 0,2-1 0,2-1 0,1-1 0,9 1 0,3-1 0,9-1 0,3 0 0,2 0 0,1 0 0,1 0 0,0 0 0,-4 0 0,-2 0 0,-7 0 0,-1 0 0,-3 0 0,-1 0 0,-7 0 0,-2 0 0,-3 0 0,-2 0 0,-1 0 0,0 0 0,2-1 0,1-1 0,3 0 0,1-1 0,4-1 0,0-1 0,3 0 0,0-1 0,0 0 0,-2 1 0,-2 0 0,-2 0 0,-8 1 0,-2 1 0,38-1 0,-19 0 0,-8-1 0,4 2 0,14 0 0,-35 1 0,3 1 0,9 1 0,4 0 0,9 0 0,3 0 0,5 0 0,3 0 0,2 0 0,0 0 0,-3 0 0,-2 0 0,-12 0 0,-3 0 0,-13 0 0,-5 0 0,17 0 0,-29 0 0,-17 0 0,1 0 0,16 1 0,18 1 0,14 4 0,-8 0 0,-18-1 0,-17-3 0,-16-2 0,-77 0 0,-29-7 0,6 0 0,-9-2 0,30 3 0,-1-1 0,-1-1-228,-5 1 0,0-1 0,-2 1 228,-4 2 0,-2 0 0,0 1 0,-3 1 0,0 1 0,0 0 0,-1 1 0,1 0 0,-1 1 0,-1 0 0,0 0 0,1 0 0,4 0 0,1 0 0,1 0 0,5 0 0,2 0 0,-1 0 0,1 0 0,0 0 0,0 0 0,3 0 0,0 0 0,0 0 0,0 0 0,-1 0 0,-1 0 0,-5 0 0,0 0 0,-1 0 0,0 0 0,-1 0 0,0 0 0,1 0 0,-1 0 0,1 0 0,1 0 0,0 0 0,2 0 0,6 0 0,1 0 0,2 0 0,-23 0 0,2 0 0,5 0 0,1 0 0,8 0 0,2 0 0,3 0 0,1 0 0,4 0 0,3 0 0,7 0 0,3 0 684,-35 0-684,16 0 0,11 0 0,5-1 0,5-1 0,7-3 0,3-2 0,4-1 0,2-1 0,2 2 0,2 0 0,1-1 0,-2 0 0,1 0 0,-5 1 0,-1 0 0,-3 1 0,-2 0 0,-2 1 0,-4 2 0,-1 1 0,1 2 0,2 0 0,1 0 0,0 0 0,1 0 0,-1 0 0,2 0 0,1 0 0,-4 0 0,-8 0 0,-9 0 0,-2 0 0,0 0 0,6 0 0,8 0 0,8 0 0,8 0 0,7 0 0,3 0 0,0 0 0,-1 0 0,1 2 0,0 0 0,2 1 0,1 0 0,-1 1 0,1 1 0,-1 0 0,-2-1 0,0-2 0,1 1 0,3-1 0,6-2 0,3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40:32.9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22 208 24575,'86'0'0,"-31"0"0,6 2 0,22 2 0,7 4 0,-18-1 0,3 2 0,0 1 0,4 1 0,0 1 0,0 1 0,-3-1 0,-1 1 0,-1 0 0,24 4 0,-6 0 0,-20-5 0,-5-1 0,-14-2 0,-3-1 0,25 1 0,-15-6 0,6-3 0,12 0 0,-26 0 0,3 0 0,12 0 0,4 0 0,8 0 0,2 0 0,10 0 0,0 0 0,-2 0 0,-1 0 0,-5-1 0,-1-1 0,-4-1 0,-3-1 0,-8 0 0,-1-2 0,1-1 0,1 1 0,1-1 0,2 1 0,2 1 0,1 0 0,5 0 0,1 1 0,-1 0 0,0 0 0,-1 0 0,2 1 0,4 0 0,1 1 0,3 0 0,1 1 0,3 0 0,2 1 0,0 0 0,1 0 0,-28 0 0,1 0 0,-1 0 0,32 0 0,-1 0 0,-2 1 0,-1 1 0,-2 1 0,-3 0 0,-13 1 0,-4 1 0,-5 0 0,-4 1 0,-9-2 0,-4 1 0,32 4 0,-14-2 0,-4-1 0,-1 2 0,5 0 0,8 3 0,2 1 0,-7-3 0,-17-3 0,-21-4 0,-14-2 0,4-1 0,17-2 0,17-5 0,14-4 0,-4-1 0,-16 4 0,-17 2 0,-17 0 0,-10 1 0,-6-3 0,-29-4 0,-47-9 0,10 6 0,-9-2 0,8 2 0,-5-1 0,-3 0-328,-10-4 0,-3 0 0,-2 1 251,-4-1 0,-1 1 1,0 1 76,2 1 0,0 1 0,3 3 0,6 2 0,1 3 0,3 1-18,9 3 0,1 1 0,3 2 18,-22-1 0,3 2 0,10 1 0,2 0 0,5 0 0,1 0 0,4 0 0,0 0 0,2 0 0,0 1 491,3 0 1,0 1-378,4-1 0,1 1-86,1-1 1,0 1-29,0-1 0,0 0 0,-1-1 0,0 0 0,-1 0 0,0 0 0,0 0 0,-1 0 0,-2 0 0,-2 0 0,-2 0 0,-3 0 0,-2 0 0,-2 0 0,0-2 0,1 0 0,3 0 0,3-2 0,3 1 0,3-1 0,2-1 0,1 1 0,0 1 0,0 0 0,-1 1 0,-1 1 0,-1 0 0,1 0 0,0 1 0,-1 0 0,-3 0 0,-1 0 0,-4 0 0,-2 0 0,-2 2 0,-1 1 0,-3 2 0,0 2 0,4 2 0,1 2 0,5 2 0,1 1 0,5 0 0,2 0 0,-42 14 0,-3-5 0,45-14 0,-1-1 0,-4-1 0,-1-2 0,1 0 0,0-1 0,4-1 0,2 0 0,-39 0 0,15-1 0,11-2 0,9-1 0,7-3 0,7-6 0,6-3 0,3-2 0,-4 2 0,-4 1 0,-1 0 0,4 0 0,11 4 0,10 5 0,8 8 0,6 7 0,10 8 0,5 4 0,5-1 0,2 0 0,0-5 0,8 3 0,14 7 0,31 10 0,-18-13 0,4 1 0,14 3 0,4 0 0,10 0 0,2-2 0,-3 0 0,-2-3 0,-10-3 0,-3-4 0,-15-3 0,-4-2 0,19 4 0,-17-10 0,-2-4 0,13 1 0,21 3 0,-36-3 0,1 1 0,5 0 0,0 0 0,4 0 0,2-1 0,2-1 0,1-1 0,9 1 0,3-1 0,9-1 0,3 0 0,2 0 0,1 0 0,1 0 0,0 0 0,-4 0 0,-2 0 0,-7 0 0,-1 0 0,-3 0 0,-1 0 0,-7 0 0,-2 0 0,-3 0 0,-2 0 0,-1 0 0,0 0 0,2-1 0,1-1 0,3 0 0,1-1 0,4-1 0,0-1 0,3 0 0,0-1 0,0 0 0,-2 1 0,-2 0 0,-2 0 0,-8 1 0,-2 1 0,38-1 0,-19 0 0,-8-1 0,4 2 0,14 0 0,-35 1 0,3 1 0,9 1 0,4 0 0,9 0 0,3 0 0,5 0 0,3 0 0,2 0 0,0 0 0,-3 0 0,-2 0 0,-12 0 0,-3 0 0,-13 0 0,-5 0 0,17 0 0,-29 0 0,-17 0 0,1 0 0,16 1 0,18 1 0,14 4 0,-8 0 0,-18-1 0,-17-3 0,-16-2 0,-77 0 0,-29-7 0,6 0 0,-9-2 0,30 3 0,-1-1 0,-1-1-228,-5 1 0,0-1 0,-2 1 228,-4 2 0,-2 0 0,0 1 0,-3 1 0,0 1 0,0 0 0,-1 1 0,1 0 0,-1 1 0,-1 0 0,0 0 0,1 0 0,4 0 0,1 0 0,1 0 0,5 0 0,2 0 0,-1 0 0,1 0 0,0 0 0,0 0 0,3 0 0,0 0 0,0 0 0,0 0 0,-1 0 0,-1 0 0,-5 0 0,0 0 0,-1 0 0,0 0 0,-1 0 0,0 0 0,1 0 0,-1 0 0,1 0 0,1 0 0,0 0 0,2 0 0,6 0 0,1 0 0,2 0 0,-23 0 0,2 0 0,5 0 0,1 0 0,8 0 0,2 0 0,3 0 0,1 0 0,4 0 0,3 0 0,7 0 0,3 0 684,-35 0-684,16 0 0,11 0 0,5-1 0,5-1 0,7-3 0,3-2 0,4-1 0,2-1 0,2 2 0,2 0 0,1-1 0,-2 0 0,1 0 0,-5 1 0,-1 0 0,-3 1 0,-2 0 0,-2 1 0,-4 2 0,-1 1 0,1 2 0,2 0 0,1 0 0,0 0 0,1 0 0,-1 0 0,2 0 0,1 0 0,-4 0 0,-8 0 0,-9 0 0,-2 0 0,0 0 0,6 0 0,8 0 0,8 0 0,8 0 0,7 0 0,3 0 0,0 0 0,-1 0 0,1 2 0,0 0 0,2 1 0,1 0 0,-1 1 0,1 1 0,-1 0 0,-2-1 0,0-2 0,1 1 0,3-1 0,6-2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2T13:41:50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15346 8414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2T13:41:50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14711 8096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2T13:41:50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15663 15901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2T13:41:50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15372 8864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13:55:19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2301 0 24575,'-5'4'0,"-2"-2"0,-16 0 0,-16-2 0,-11 0 0,-11 0 0,-5 0 0,-22 0 0,25 0 0,-5 0 0,-19 0 0,-6 0-264,21 0 1,-4 0-1,0 0 264,-5 0 0,-2 0 0,1 0 0,2 0 0,0 0 0,1 0 0,5 1 0,1 0 0,2 0 0,-23 2 0,5 2 0,13 0 0,4 2 0,11 0 0,5 2 0,-34 9 0,20 1 0,19-2 791,16-3-791,16-3 0,11-3 0,6 0 0,4-2 0,9-2 0,12 0 0,13 0 0,10 5 0,4 4 0,-4 8 0,-8 11 0,-9 10 0,-6 12 0,-4 6 0,-7-4 0,-4-10 0,-7-11 0,-1-11 0,0-5 0,0-5 0,0-2 0,0-2 0,-3-3 0,-3 0 0,-3 0 0,-2-1 0,-2-2 0,0 0 0,0-2 0,1 0 0,3 0 0,7-5 0,14-12 0,26-16 0,40-20 0,-26 21 0,2 2 0,4 1 0,0 3 0,-6 4 0,-3 3 0,19 1 0,-27 9 0,-23 5 0,-12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13:55:37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7752 244 24575,'-79'0'0,"23"0"0,-4 0 0,-14 0 0,-4 0 0,-11 0 0,0 0 0,8 0 0,2 0 0,13 0 0,4 0 0,-29 0 0,25 0 0,-2 0 0,-17 0 0,32 0 0,-4 0 0,-14 0 0,-3 0 0,-5 0 0,-2 0 0,-2 0 0,1 0 0,6 0 0,5 0 0,16 0 0,5 0 0,-19 0 0,34 0 0,21 0 0,14 0 0,45 0 0,4 0 0,46 0 0,-45 0 0,2 0 0,13 0 0,4 0 0,6-3 0,3 0 0,4 0 0,1-1 0,0-1 0,-3 0 0,-13 1 0,-4 0 0,35 0 0,-39 2 0,-30 2 0,-12 0 0,-8 0 0,-4 7 0,-17 4 0,-14 4 0,-29 1 0,-20-6 0,25-5 0,-3 0 0,-12 0 0,-4-1 0,-15 0 0,-4 1 0,20-1 0,-2 0 0,-1 1 0,-1-1 0,1 1 0,-1 0 0,0 1 0,0 1 0,1 0 0,-23 3 0,4 0 0,16-2 0,5 1 0,16-2 0,5 0 0,-12 1 0,29-3 0,8-1 0,-8 0 0,-19 5 0,-30 2 0,27-5 0,-2 0 0,-7 0 0,0-1 0,0 0 0,3-1 0,-35 4 0,30-3 0,33-2 0,20 0 0,73 2 0,-4 0 0,-3-2 0,2 1 0,25 5 0,-2 4 0,14 6 0,-37-7 0,1-1 0,7 2 0,0-1 0,4 1 0,-1 0 0,-4-1 0,-3 0 0,-7 0 0,-3 0 0,34 9 0,-20-3 0,-9-6 0,-1-2 0,1-1 0,-4 0 0,-11 1 0,-10-1 0,-10 1 0,-18-3 0,-25-3 0,-28-5 0,-38-15 0,-7-8 0,10-5 0,16 3 0,8 7 0,-19-4 0,32 11 0,-2-1 0,-4 0 0,1-1 0,-42-12 0,25 6 0,27 1 0,22 1 0,14-3 0,8-4 0,4-4 0,6 1 0,3 6 0,-3 6 0,-5 5 0,-4 5 0,-17-5 0,3 0 0,-19-6 0,5-1 0,-7 2 0,0 4 0,0 2 0,-2 3 0,4 0 0,5-2 0,6 3 0,6 3 0,5 1 0,58-9 0,-2 8 0,49-8 0,-24 11 0,-6 0 0,-5-4 0,4-8 0,10-9 0,2-8 0,-3-3 0,-14 5 0,-19 7 0,-13 8 0,-10 7 0,-2 3 0,4 2 0,6-2 0,7-1 0,1-2 0,-5 1 0,-8 2 0,-10-1 0,-7 0 0,-28-2 0,-26 1 0,-42 2 0,36 2 0,-4 0 0,-4 0 0,-1 0 0,1 0 0,1 0 0,4 0 0,1 0 0,3 0 0,0 0 0,-4 0 0,-2 0 0,-12 0 0,-5 0 0,-18 0 0,-5 0-275,23 0 0,-3 0 1,-1 0 274,1 0 0,0 0 0,1 0 0,1 0 0,1 0 0,1 0 0,5 0 0,2 0 0,1 0 0,-21 2 0,2-1 0,7 1 0,3 0 0,14 0 0,5 0 0,-30 3 0,29-3 0,19 1 824,9-2-824,-1-1 0,-10 0 0,-16 0 0,-14 0 0,-12 0 0,-14 0 0,47 0 0,-1 0 0,1 0 0,0 0 0,-41 0 0,25 0 0,27 0 0,23 0 0,22 0 0,23 0 0,25 5 0,18 6 0,10 1 0,-3 1 0,-7-4 0,0-1 0,4 7 0,9 9 0,3 6 0,-2 1 0,10 2 0,-44-19 0,1 1 0,8 0 0,2 0 0,6 2 0,1 1 0,4 1 0,2 1 0,5 1 0,2 1 0,0 0 0,-1 0 0,0-2 0,-1-1 0,-3-1 0,-2-1 0,-7-1 0,-2 0 0,-8-3 0,-2 0 0,28 7 0,-30-8 0,-21-6 0,-16-6 0,-9-5 0,-32-20 0,-18-3 0,-29-8 0,-7 11 0,3 13 0,8 6 0,12 2 0,11-1 0,11-2 0,7 1 0,1-1 0,4 3 0,-3 1 0,3-1 0,1-1 0,5 0 0,6 0 0,75 1 0,4 2 0,0 1 0,5 1 0,-9 0 0,-2 0 0,-1 0 0,-2 0 0,-6-1 0,-3 1 0,29-5 0,-25-2 0,-13-4 0,-14-1 0,-7 1 0,-5 2 0,-6 5 0,-63-1 0,-9 1 0,2 3 0,-5-1 0,3 1 0,1-1 0,3 2 0,0 0 0,2 0 0,-1 0 0,-1 1 0,-2 0 0,-10 1 0,-2 1 0,-10 1 0,-2 2 0,-6 1 0,0 1 0,4 1 0,2-1 0,10 1 0,3-1 0,7-2 0,4 0 0,7-1 0,3-1 0,-36 5 0,15-3 0,10 2 0,-7 1 0,-22-1 0,32-2 0,-4-1 0,-8 0 0,-2-1 0,-2-1 0,1 0 0,5-2 0,2 1 0,9-2 0,2 0 0,-37 0 0,13 0 0,8 0 0,7-1 0,9-1 0,11-2 0,5-1 0,-7-2 0,-14 0 0,-15 1 0,-10-2 0,-5 1 0,-1 0 0,6-1 0,12 0 0,20 2 0,19-1 0,14 1 0,8 2 0,4 0 0,0 1 0,2-6 0,1-2 0,0-9 0,3-5 0,-1-3 0,1-4 0,2-4 0,0 3 0,10 3 0,14 7 0,12 10 0,9 7 0,-1 5 0,-3 5 0,-1 4 0,-2 4 0,-2 4 0,-3-2 0,-3-5 0,-3-3 0,-1-4 0,3-2 0,13 0 0,17 0 0,19 0 0,4 0 0,-11 0 0,-19 2 0,-19 4 0,-6 5 0,4 7 0,8 6 0,5 1 0,-3-1 0,-8-8 0,-9-8 0,-5-4 0,-2-4 0,-2 0 0,2 0 0,2 0 0,3 0 0,2 0 0,-2 0 0,-1 0 0,1 0 0,-2 0 0,0 3 0,-2 2 0,-4 2 0,-6-2 0,-49-1 0,-5-4 0,-47 0 0,11 0 0,-2 0 0,8 0 0,6 0 0,9 0 0,9 0 0,7 0 0,6 0 0,6 0 0,0 0 0,-2 0 0,-11 0 0,-9 0 0,-10 0 0,-10 0 0,-6 0 0,0 0 0,9 0 0,15 0 0,13 0 0,9 0 0,8 0 0,6 0 0,4 0 0,4 0 0,2 0 0,-1 0 0,-1 0 0,-5-1 0,-6-4 0,-8-6 0,-11-6 0,-11-3 0,-9-1 0,0 2 0,8 4 0,16 5 0,13 3 0,12 3 0,5 2 0,3 0 0,-4 2 0,1 0 0,-4 0 0,2 0 0,-1 0 0,1 0 0,1 1 0,1 2 0,-2 1 0,1 1 0,-1 1 0,1-3 0,-1-1 0,-1-1 0,0-1 0,-3 0 0,1 0 0,1 0 0,3 1 0,2 3 0,2 4 0,2 3 0,2 3 0,2 4 0,4 2 0,5 5 0,7 5 0,7 0 0,5 1 0,3 0 0,-1-2 0,-3-1 0,-4-4 0,-4-8 0,-3-8 0,-3-5 0,-2-3 0,0 0 0,1 0 0,1 0 0,1 0 0,0-2 0,1-1 0,-2-1 0,-2-2 0,-2 2 0,-1 0 0,2-1 0,-3 2 0,4-4 0,-2 2 0,-1 1 0,0 0 0,2-3 0,-1 1 0,2-2 0,-3 2 0,0 3 0,0 2 0,2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764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2" tIns="48331" rIns="96662" bIns="48331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125" y="0"/>
            <a:ext cx="3169076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2" tIns="48331" rIns="96662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1" y="4561226"/>
            <a:ext cx="5364480" cy="432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2" tIns="48331" rIns="96662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813"/>
            <a:ext cx="3170764" cy="48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2" tIns="48331" rIns="96662" bIns="48331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125" y="9120813"/>
            <a:ext cx="3169076" cy="48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2" tIns="48331" rIns="96662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2EB89F39-1380-4F75-9C8C-052D8F9E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89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622EEA-0E87-469C-983B-24BEC7FF6258}" type="slidenum">
              <a:rPr lang="en-US"/>
              <a:pPr/>
              <a:t>1</a:t>
            </a:fld>
            <a:endParaRPr lang="en-US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89F39-1380-4F75-9C8C-052D8F9E1CB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5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89F39-1380-4F75-9C8C-052D8F9E1CB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67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89F39-1380-4F75-9C8C-052D8F9E1CB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7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89F39-1380-4F75-9C8C-052D8F9E1CB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8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89F39-1380-4F75-9C8C-052D8F9E1CB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8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00900" y="65532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0EDC8-C3DB-4E74-AAC4-007C6F493A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8525" y="228600"/>
            <a:ext cx="2209800" cy="7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F7878-8983-489E-8CE3-C1B804634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2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2200" baseline="0" dirty="0">
                <a:latin typeface="Arial" charset="0"/>
              </a:rPr>
              <a:t>ENG 800: &lt;&lt;Your Title here&gt;&gt;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ED7F4-1676-4C60-93D9-CB3BEDDA85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2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2200" baseline="0" dirty="0">
                <a:latin typeface="Arial" charset="0"/>
              </a:rPr>
              <a:t>ENG 800: &lt;&lt;Your Title here&gt;&gt;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E79BD-436F-4374-AECD-AA8F178634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2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2200" baseline="0" dirty="0">
                <a:latin typeface="Arial" charset="0"/>
              </a:rPr>
              <a:t>ENG 800: &lt;&lt;Your Title here&gt;&gt;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21BF1-520B-40A1-B54C-EFCFBFAE6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2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2200" baseline="0" dirty="0">
                <a:latin typeface="Arial" charset="0"/>
              </a:rPr>
              <a:t>ENG 800: &lt;&lt;Your Title here&gt;&gt;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54619-DF90-42DA-ADDC-3FBE8AA399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2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2200" baseline="0" dirty="0">
                <a:latin typeface="Arial" charset="0"/>
              </a:rPr>
              <a:t>ENG 800: &lt;&lt;Your Title here&gt;&gt;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F5283-61A5-4E91-B222-A0BDFA810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ext Box 2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2200" baseline="0" dirty="0">
                <a:latin typeface="Arial" charset="0"/>
              </a:rPr>
              <a:t>ENG 800: &lt;&lt;Your Title here&gt;&gt;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1E300-34C7-49E8-A07F-7D6DAF8093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Box 2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2200" baseline="0" dirty="0">
                <a:latin typeface="Arial" charset="0"/>
              </a:rPr>
              <a:t>ENG 800: &lt;&lt;Your Title here&gt;&gt;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237F9-EC0A-4149-B0D0-AAB2678DB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F4459-F491-451E-9749-FB541EB27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2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2200" baseline="0" dirty="0">
                <a:latin typeface="Arial" charset="0"/>
              </a:rPr>
              <a:t>ENG 800: &lt;&lt;Your Title here&gt;&gt;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8CC54-554E-4121-BA6D-1C8F1D0A40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2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2200" baseline="0" dirty="0">
                <a:latin typeface="Arial" charset="0"/>
              </a:rPr>
              <a:t>ENG 800: &lt;&lt;Your Title here&gt;&gt;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2630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39ED87A1-078B-402C-B44C-5B1461FE78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24"/>
          <p:cNvSpPr>
            <a:spLocks noChangeShapeType="1"/>
          </p:cNvSpPr>
          <p:nvPr userDrawn="1"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ext Box 27"/>
          <p:cNvSpPr txBox="1">
            <a:spLocks noChangeArrowheads="1"/>
          </p:cNvSpPr>
          <p:nvPr userDrawn="1"/>
        </p:nvSpPr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r>
              <a:rPr lang="en-US" sz="1200" dirty="0">
                <a:latin typeface="Arial" pitchFamily="34" charset="0"/>
              </a:rPr>
              <a:t>German University</a:t>
            </a:r>
            <a:r>
              <a:rPr lang="en-US" sz="1200" baseline="0" dirty="0">
                <a:latin typeface="Arial" pitchFamily="34" charset="0"/>
              </a:rPr>
              <a:t> in Cairo</a:t>
            </a:r>
            <a:endParaRPr lang="en-US" sz="1200" dirty="0">
              <a:latin typeface="Arial" pitchFamily="34" charset="0"/>
            </a:endParaRPr>
          </a:p>
        </p:txBody>
      </p:sp>
      <p:sp>
        <p:nvSpPr>
          <p:cNvPr id="10" name="Line 29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34400" y="59531"/>
            <a:ext cx="459509" cy="47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customXml" Target="../ink/ink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2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customXml" Target="../ink/ink2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customXml" Target="../ink/ink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customXml" Target="../ink/ink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7.xml"/><Relationship Id="rId3" Type="http://schemas.openxmlformats.org/officeDocument/2006/relationships/diagramLayout" Target="../diagrams/layout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image" Target="../media/image5.png"/><Relationship Id="rId2" Type="http://schemas.openxmlformats.org/officeDocument/2006/relationships/diagramData" Target="../diagrams/data1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customXml" Target="../ink/ink5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diagramQuickStyle" Target="../diagrams/quickStyle1.xml"/><Relationship Id="rId9" Type="http://schemas.openxmlformats.org/officeDocument/2006/relationships/customXml" Target="../ink/ink3.xml"/><Relationship Id="rId14" Type="http://schemas.openxmlformats.org/officeDocument/2006/relationships/customXml" Target="../ink/ink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4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>
            <a:spLocks noGrp="1" noChangeArrowheads="1"/>
          </p:cNvSpPr>
          <p:nvPr>
            <p:ph type="ctrTitle"/>
          </p:nvPr>
        </p:nvSpPr>
        <p:spPr>
          <a:xfrm>
            <a:off x="685800" y="2041525"/>
            <a:ext cx="7772400" cy="1920875"/>
          </a:xfrm>
        </p:spPr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ENG 800: Bachelor Thesis</a:t>
            </a:r>
            <a:br>
              <a:rPr lang="en-US" dirty="0">
                <a:latin typeface="Arial" charset="0"/>
              </a:rPr>
            </a:br>
            <a:br>
              <a:rPr lang="en-US" dirty="0"/>
            </a:br>
            <a:r>
              <a:rPr lang="en-US" dirty="0"/>
              <a:t>Improving Drag &amp; Drop</a:t>
            </a:r>
            <a:endParaRPr lang="en-US" b="0" dirty="0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0" y="4031556"/>
            <a:ext cx="9144000" cy="1676400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sz="1600" dirty="0"/>
              <a:t>Adham Ahmed Kamel</a:t>
            </a:r>
          </a:p>
          <a:p>
            <a:pPr eaLnBrk="1" hangingPunct="1"/>
            <a:r>
              <a:rPr lang="en-US" sz="1600" dirty="0">
                <a:ea typeface="Tahoma"/>
                <a:cs typeface="Tahoma"/>
              </a:rPr>
              <a:t>Supervised by Dr. Wael </a:t>
            </a:r>
            <a:r>
              <a:rPr lang="en-US" sz="1600" dirty="0" err="1">
                <a:ea typeface="Tahoma"/>
                <a:cs typeface="Tahoma"/>
              </a:rPr>
              <a:t>Abouelsadaat</a:t>
            </a:r>
            <a:endParaRPr lang="en-US" sz="1600" dirty="0">
              <a:ea typeface="Tahoma"/>
              <a:cs typeface="Tahoma"/>
            </a:endParaRPr>
          </a:p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80EDC8-C3DB-4E74-AAC4-007C6F493A5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E7BCB0-D907-FCE9-345C-7B267D4192DD}"/>
                  </a:ext>
                </a:extLst>
              </p14:cNvPr>
              <p14:cNvContentPartPr/>
              <p14:nvPr/>
            </p14:nvContentPartPr>
            <p14:xfrm>
              <a:off x="3982452" y="288757"/>
              <a:ext cx="12031" cy="12031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E7BCB0-D907-FCE9-345C-7B267D4192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933" y="-300762"/>
                <a:ext cx="1203100" cy="12031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60431"/>
            <a:ext cx="9144000" cy="1143000"/>
          </a:xfrm>
        </p:spPr>
        <p:txBody>
          <a:bodyPr/>
          <a:lstStyle/>
          <a:p>
            <a:pPr eaLnBrk="1" hangingPunct="1"/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D973FBD-C336-D373-1DB7-407268901337}"/>
                  </a:ext>
                </a:extLst>
              </p14:cNvPr>
              <p14:cNvContentPartPr/>
              <p14:nvPr/>
            </p14:nvContentPartPr>
            <p14:xfrm>
              <a:off x="1446208" y="164783"/>
              <a:ext cx="2670480" cy="23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D973FBD-C336-D373-1DB7-4072689013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3208" y="102143"/>
                <a:ext cx="2796120" cy="358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613A04D-1E6D-BD97-72EE-02A6E8D2E770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  <p:pic>
        <p:nvPicPr>
          <p:cNvPr id="6" name="new adham_1">
            <a:hlinkClick r:id="" action="ppaction://media"/>
            <a:extLst>
              <a:ext uri="{FF2B5EF4-FFF2-40B4-BE49-F238E27FC236}">
                <a16:creationId xmlns:a16="http://schemas.microsoft.com/office/drawing/2014/main" id="{9B1A48D6-8615-88D0-FC78-47B8FECF9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231" y="1032243"/>
            <a:ext cx="7221537" cy="53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2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u="sng" dirty="0"/>
              <a:t>Implementation Details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Tahoma"/>
                <a:cs typeface="Tahoma"/>
              </a:rPr>
              <a:t>Palm recognition</a:t>
            </a:r>
            <a:endParaRPr lang="en-US" dirty="0"/>
          </a:p>
          <a:p>
            <a:r>
              <a:rPr lang="en-US" dirty="0"/>
              <a:t>Machine learning​</a:t>
            </a:r>
            <a:endParaRPr lang="en-US" dirty="0">
              <a:ea typeface="Tahoma"/>
              <a:cs typeface="Tahoma"/>
            </a:endParaRPr>
          </a:p>
          <a:p>
            <a:pPr eaLnBrk="1" hangingPunct="1"/>
            <a:r>
              <a:rPr lang="en-US" dirty="0"/>
              <a:t>Geometric analysis</a:t>
            </a:r>
            <a:endParaRPr lang="en-US" dirty="0">
              <a:ea typeface="Tahoma"/>
              <a:cs typeface="Tahoma"/>
            </a:endParaRPr>
          </a:p>
          <a:p>
            <a:r>
              <a:rPr lang="en-US" dirty="0">
                <a:ea typeface="Tahoma"/>
                <a:cs typeface="Tahoma"/>
              </a:rPr>
              <a:t>Layering and spatial memory</a:t>
            </a:r>
          </a:p>
          <a:p>
            <a:r>
              <a:rPr lang="en-US" dirty="0">
                <a:ea typeface="Tahoma"/>
                <a:cs typeface="Tahoma"/>
              </a:rPr>
              <a:t>Google drive integration</a:t>
            </a:r>
          </a:p>
          <a:p>
            <a:endParaRPr lang="en-US" dirty="0">
              <a:ea typeface="Tahoma"/>
              <a:cs typeface="Tahoma"/>
            </a:endParaRPr>
          </a:p>
          <a:p>
            <a:endParaRPr lang="en-US" dirty="0">
              <a:ea typeface="Tahoma"/>
              <a:cs typeface="Tahom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C3E91C-ED7E-7084-AC2F-12A246AE7751}"/>
                  </a:ext>
                </a:extLst>
              </p14:cNvPr>
              <p14:cNvContentPartPr/>
              <p14:nvPr/>
            </p14:nvContentPartPr>
            <p14:xfrm>
              <a:off x="1445848" y="154703"/>
              <a:ext cx="2722320" cy="27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C3E91C-ED7E-7084-AC2F-12A246AE77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3208" y="92063"/>
                <a:ext cx="2847960" cy="4021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7D5D3BA-2B93-B8D5-79DF-32B0A6192AD4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39580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u="sng"/>
              <a:t>Palm recognition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 wrap="square"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Secure Authentication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Ready made python library</a:t>
            </a:r>
          </a:p>
          <a:p>
            <a:pPr>
              <a:lnSpc>
                <a:spcPct val="90000"/>
              </a:lnSpc>
            </a:pPr>
            <a:r>
              <a:rPr lang="en-US" sz="2600" dirty="0" err="1"/>
              <a:t>Mediapipe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/>
              <a:t>Captures image for comparison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Distance between key features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Threshold based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We take the average of multiple comparisons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01AC5-6778-4017-6A88-97BEDCB3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4563"/>
            <a:ext cx="3810000" cy="3648074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6300" y="65532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0DE79BD-436F-4374-AECD-AA8F178634FD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DF21CC-B422-8F0B-E7AF-7074B6ED7199}"/>
                  </a:ext>
                </a:extLst>
              </p14:cNvPr>
              <p14:cNvContentPartPr/>
              <p14:nvPr/>
            </p14:nvContentPartPr>
            <p14:xfrm>
              <a:off x="1401928" y="102503"/>
              <a:ext cx="2892600" cy="259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DF21CC-B422-8F0B-E7AF-7074B6ED71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8928" y="39503"/>
                <a:ext cx="3018240" cy="385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5CE8359-E75C-F9F6-E9D9-E711A6841842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283335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u="sng" dirty="0"/>
              <a:t>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6300" y="65532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0DE79BD-436F-4374-AECD-AA8F178634FD}" type="slidenum">
              <a:rPr 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/>
          </a:p>
        </p:txBody>
      </p:sp>
      <p:graphicFrame>
        <p:nvGraphicFramePr>
          <p:cNvPr id="4124" name="Rectangle 3">
            <a:extLst>
              <a:ext uri="{FF2B5EF4-FFF2-40B4-BE49-F238E27FC236}">
                <a16:creationId xmlns:a16="http://schemas.microsoft.com/office/drawing/2014/main" id="{C2B0F010-9DB7-8A36-13D1-C91CEAAF6B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869591"/>
              </p:ext>
            </p:extLst>
          </p:nvPr>
        </p:nvGraphicFramePr>
        <p:xfrm>
          <a:off x="685800" y="19812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684102-831A-05A6-E495-B88F0B6D9CA3}"/>
                  </a:ext>
                </a:extLst>
              </p14:cNvPr>
              <p14:cNvContentPartPr/>
              <p14:nvPr/>
            </p14:nvContentPartPr>
            <p14:xfrm>
              <a:off x="1428928" y="173423"/>
              <a:ext cx="2566800" cy="263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684102-831A-05A6-E495-B88F0B6D9C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6288" y="110783"/>
                <a:ext cx="2692440" cy="3891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7284F75-863E-5189-0B9D-18C410ED22D2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36515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 wrap="square" anchor="ctr">
            <a:normAutofit fontScale="90000"/>
          </a:bodyPr>
          <a:lstStyle/>
          <a:p>
            <a:pPr eaLnBrk="1" hangingPunct="1"/>
            <a:r>
              <a:rPr lang="en-US" u="sng" dirty="0"/>
              <a:t>Gestures Detected by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6300" y="65532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0DE79BD-436F-4374-AECD-AA8F178634FD}" type="slidenum">
              <a:rPr 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BEA1B86-F583-85CF-8509-1A16C2D0A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38" y="1817997"/>
            <a:ext cx="2572924" cy="183903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91E5F1-A8C0-E6A4-36AB-F59238EC5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1817997"/>
            <a:ext cx="2237354" cy="18390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7000C7-8E13-3430-AE61-7ED13CB4C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00" y="2143713"/>
            <a:ext cx="2780887" cy="1513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325A72-CBEE-8FC5-60CF-96B52355F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3" y="4118117"/>
            <a:ext cx="2711269" cy="21302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76E165-E9BE-6F8B-A021-7DA4EA811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61" y="4118117"/>
            <a:ext cx="2344885" cy="22256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AFAC6FB-40CA-F55B-8E20-573D2D0ADC41}"/>
                  </a:ext>
                </a:extLst>
              </p14:cNvPr>
              <p14:cNvContentPartPr/>
              <p14:nvPr/>
            </p14:nvContentPartPr>
            <p14:xfrm>
              <a:off x="1393288" y="169103"/>
              <a:ext cx="2639880" cy="264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AFAC6FB-40CA-F55B-8E20-573D2D0ADC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0288" y="106103"/>
                <a:ext cx="2765520" cy="3898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8781A71-64F3-BDD3-2623-A10E90F1D773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8760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u="sng" dirty="0"/>
              <a:t>Geometric Analysis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Real time </a:t>
            </a:r>
            <a:r>
              <a:rPr lang="en-US" b="0" i="0" u="none" strike="noStrike" dirty="0">
                <a:effectLst/>
              </a:rPr>
              <a:t>Euclidean distance calculation</a:t>
            </a:r>
          </a:p>
          <a:p>
            <a:r>
              <a:rPr lang="en-US" dirty="0" err="1"/>
              <a:t>Mediapipe</a:t>
            </a:r>
            <a:endParaRPr lang="en-US" b="0" i="0" u="none" strike="noStrike" dirty="0">
              <a:effectLst/>
            </a:endParaRPr>
          </a:p>
          <a:p>
            <a:r>
              <a:rPr lang="en-US" dirty="0"/>
              <a:t>Threshold based</a:t>
            </a:r>
          </a:p>
          <a:p>
            <a:r>
              <a:rPr lang="en-US" dirty="0"/>
              <a:t>High accuracy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B3606-1AF9-A8A5-010F-A61AB744F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r="4502" b="-3"/>
          <a:stretch/>
        </p:blipFill>
        <p:spPr>
          <a:xfrm>
            <a:off x="4495800" y="1981200"/>
            <a:ext cx="3962400" cy="4279392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6300" y="65532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0DE79BD-436F-4374-AECD-AA8F178634FD}" type="slidenum">
              <a:rPr 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ACAC6F-D1A4-F04E-9B57-519A8BE2B672}"/>
                  </a:ext>
                </a:extLst>
              </p14:cNvPr>
              <p14:cNvContentPartPr/>
              <p14:nvPr/>
            </p14:nvContentPartPr>
            <p14:xfrm>
              <a:off x="1444048" y="191783"/>
              <a:ext cx="2784960" cy="135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ACAC6F-D1A4-F04E-9B57-519A8BE2B6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1408" y="129143"/>
                <a:ext cx="2910600" cy="260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68770FA-B2B2-61C5-437C-CC62461BA17F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564826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u="sng" dirty="0"/>
              <a:t>Layering &amp; Spatial Memory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 wrap="square" anchor="t">
            <a:normAutofit fontScale="70000" lnSpcReduction="20000"/>
          </a:bodyPr>
          <a:lstStyle/>
          <a:p>
            <a:r>
              <a:rPr lang="en-US" dirty="0"/>
              <a:t>Spatial memory helps users remember and locate items easily.</a:t>
            </a:r>
          </a:p>
          <a:p>
            <a:r>
              <a:rPr lang="en-US" dirty="0"/>
              <a:t>The concept of layering organizes items into different levels for better management.</a:t>
            </a:r>
          </a:p>
          <a:p>
            <a:r>
              <a:rPr lang="en-US" dirty="0"/>
              <a:t>This approach enhances the user experience by mimicking natural object arrangement and recall.</a:t>
            </a:r>
          </a:p>
          <a:p>
            <a:r>
              <a:rPr lang="en-US" dirty="0"/>
              <a:t>Improved functionality simplifies access and use in the drag-and-drop interface.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6300" y="65532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0DE79BD-436F-4374-AECD-AA8F178634FD}" type="slidenum">
              <a:rPr 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E35E73-1EE3-9660-10B5-C01439FAF557}"/>
                  </a:ext>
                </a:extLst>
              </p14:cNvPr>
              <p14:cNvContentPartPr/>
              <p14:nvPr/>
            </p14:nvContentPartPr>
            <p14:xfrm>
              <a:off x="1421008" y="183503"/>
              <a:ext cx="2503080" cy="22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E35E73-1EE3-9660-10B5-C01439FAF5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8368" y="120863"/>
                <a:ext cx="2628720" cy="348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53497B6-238F-9E0E-BB11-23EB51C8000C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  <p:pic>
        <p:nvPicPr>
          <p:cNvPr id="7" name="Picture 6" descr="A hand holding a stack of squares&#10;&#10;Description automatically generated">
            <a:extLst>
              <a:ext uri="{FF2B5EF4-FFF2-40B4-BE49-F238E27FC236}">
                <a16:creationId xmlns:a16="http://schemas.microsoft.com/office/drawing/2014/main" id="{26E4D49E-02E1-9A94-FFA9-2636C3A25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66" y="1823283"/>
            <a:ext cx="3211434" cy="32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1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u="sng" dirty="0"/>
              <a:t>Google Drive Integration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 wrap="square" anchor="t">
            <a:normAutofit/>
          </a:bodyPr>
          <a:lstStyle/>
          <a:p>
            <a:r>
              <a:rPr lang="en-US" b="0" i="0" u="none" strike="noStrike" dirty="0">
                <a:effectLst/>
              </a:rPr>
              <a:t>Cloud data management</a:t>
            </a:r>
          </a:p>
          <a:p>
            <a:r>
              <a:rPr lang="en-US" dirty="0"/>
              <a:t>Secure</a:t>
            </a:r>
            <a:endParaRPr lang="en-US" b="0" i="0" u="none" strike="noStrike" dirty="0">
              <a:effectLst/>
            </a:endParaRPr>
          </a:p>
          <a:p>
            <a:r>
              <a:rPr lang="en-US" dirty="0"/>
              <a:t>Enables Cross device data transfer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73B30-7717-B758-EB5C-5AA64352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09850"/>
            <a:ext cx="3810000" cy="2857499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6300" y="65532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0DE79BD-436F-4374-AECD-AA8F178634FD}" type="slidenum">
              <a:rPr 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1AAF7D-7EFA-6B71-1B84-7B80D9EF4DA2}"/>
                  </a:ext>
                </a:extLst>
              </p14:cNvPr>
              <p14:cNvContentPartPr/>
              <p14:nvPr/>
            </p14:nvContentPartPr>
            <p14:xfrm>
              <a:off x="1409488" y="209783"/>
              <a:ext cx="2598120" cy="141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1AAF7D-7EFA-6B71-1B84-7B80D9EF4D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848" y="146783"/>
                <a:ext cx="2723760" cy="2667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67455AD-A0FE-CE05-C5FE-1570B4F993D8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316127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u="sng" dirty="0"/>
              <a:t>Exploratory Study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805451"/>
          </a:xfrm>
        </p:spPr>
        <p:txBody>
          <a:bodyPr/>
          <a:lstStyle/>
          <a:p>
            <a:pPr eaLnBrk="1" hangingPunct="1"/>
            <a:r>
              <a:rPr lang="en-US" sz="3000" dirty="0"/>
              <a:t>15 Test subjects</a:t>
            </a:r>
            <a:endParaRPr lang="en-US" sz="3000" dirty="0">
              <a:ea typeface="Tahoma"/>
              <a:cs typeface="Tahoma"/>
            </a:endParaRPr>
          </a:p>
          <a:p>
            <a:r>
              <a:rPr lang="en-US" sz="3000" dirty="0"/>
              <a:t>Tested on their spatial memory recall accuracy and time</a:t>
            </a:r>
          </a:p>
          <a:p>
            <a:r>
              <a:rPr lang="en-US" sz="3000" dirty="0"/>
              <a:t>7/12 average recall accuracy (58.3%)</a:t>
            </a:r>
            <a:endParaRPr lang="en-US" sz="3000" dirty="0">
              <a:ea typeface="Tahoma"/>
              <a:cs typeface="Tahoma"/>
            </a:endParaRPr>
          </a:p>
          <a:p>
            <a:r>
              <a:rPr lang="en-US" sz="3000" dirty="0">
                <a:ea typeface="Tahoma"/>
                <a:cs typeface="Tahoma"/>
              </a:rPr>
              <a:t>0.8 second average recall time</a:t>
            </a:r>
          </a:p>
          <a:p>
            <a:r>
              <a:rPr lang="en-US" sz="3000" dirty="0">
                <a:ea typeface="Tahoma"/>
                <a:cs typeface="Tahoma"/>
              </a:rPr>
              <a:t>Users that used spatial memory did better (avg 9/10) than those who claimed they used short term memory (avg 3/10)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C60064-03B4-F60C-6205-02B805FA7001}"/>
                  </a:ext>
                </a:extLst>
              </p14:cNvPr>
              <p14:cNvContentPartPr/>
              <p14:nvPr/>
            </p14:nvContentPartPr>
            <p14:xfrm>
              <a:off x="1430368" y="164063"/>
              <a:ext cx="2588040" cy="250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C60064-03B4-F60C-6205-02B805FA70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7728" y="101063"/>
                <a:ext cx="2713680" cy="37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5B34F01-C66A-BF01-97D3-84C888B759F9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380072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u="sng" dirty="0"/>
              <a:t>Conclusion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Achieved a working gesture based drag and drop that support changing layers, picking up object, and dropping objects</a:t>
            </a:r>
          </a:p>
          <a:p>
            <a:pPr eaLnBrk="1" hangingPunct="1"/>
            <a:r>
              <a:rPr lang="en-US" dirty="0"/>
              <a:t>Limitations</a:t>
            </a:r>
          </a:p>
          <a:p>
            <a:pPr eaLnBrk="1" hangingPunct="1"/>
            <a:r>
              <a:rPr lang="en-US" dirty="0"/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E68DF7-A08E-C9D7-B8F8-EAB66818E78D}"/>
                  </a:ext>
                </a:extLst>
              </p14:cNvPr>
              <p14:cNvContentPartPr/>
              <p14:nvPr/>
            </p14:nvContentPartPr>
            <p14:xfrm>
              <a:off x="1437928" y="128783"/>
              <a:ext cx="246636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E68DF7-A08E-C9D7-B8F8-EAB66818E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5288" y="66143"/>
                <a:ext cx="2592000" cy="357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36B8EB-DC9C-FEA7-98D8-70D7C3578EAA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89812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u="sng" dirty="0"/>
              <a:t>Outline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33C3363-A497-F630-967E-761FED3B53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650851"/>
              </p:ext>
            </p:extLst>
          </p:nvPr>
        </p:nvGraphicFramePr>
        <p:xfrm>
          <a:off x="685800" y="19812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2E5F52-76BD-CAAC-C343-4CD87F68FA29}"/>
                  </a:ext>
                </a:extLst>
              </p14:cNvPr>
              <p14:cNvContentPartPr/>
              <p14:nvPr/>
            </p14:nvContentPartPr>
            <p14:xfrm>
              <a:off x="4403557" y="3356810"/>
              <a:ext cx="12031" cy="12031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2E5F52-76BD-CAAC-C343-4CD87F68FA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2007" y="2755260"/>
                <a:ext cx="1203100" cy="120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FFC8D5-D544-4CBC-793C-AE0A3F9A5837}"/>
                  </a:ext>
                </a:extLst>
              </p14:cNvPr>
              <p14:cNvContentPartPr/>
              <p14:nvPr/>
            </p14:nvContentPartPr>
            <p14:xfrm>
              <a:off x="4475747" y="3489157"/>
              <a:ext cx="12031" cy="1203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FFC8D5-D544-4CBC-793C-AE0A3F9A58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6228" y="2887607"/>
                <a:ext cx="1203100" cy="120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04892E5-FF9E-FEDE-C6AF-4589F63B9AB8}"/>
                  </a:ext>
                </a:extLst>
              </p14:cNvPr>
              <p14:cNvContentPartPr/>
              <p14:nvPr/>
            </p14:nvContentPartPr>
            <p14:xfrm>
              <a:off x="4451684" y="3260557"/>
              <a:ext cx="12031" cy="1203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04892E5-FF9E-FEDE-C6AF-4589F63B9A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2165" y="2671038"/>
                <a:ext cx="1203100" cy="120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21230F-0ADB-7E23-339E-D18D7CA87072}"/>
                  </a:ext>
                </a:extLst>
              </p14:cNvPr>
              <p14:cNvContentPartPr/>
              <p14:nvPr/>
            </p14:nvContentPartPr>
            <p14:xfrm>
              <a:off x="4162926" y="3116178"/>
              <a:ext cx="12031" cy="1203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21230F-0ADB-7E23-339E-D18D7CA870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3407" y="2514628"/>
                <a:ext cx="1203100" cy="120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62A372-BCB9-C2ED-DE3B-70304D9ECD68}"/>
                  </a:ext>
                </a:extLst>
              </p14:cNvPr>
              <p14:cNvContentPartPr/>
              <p14:nvPr/>
            </p14:nvContentPartPr>
            <p14:xfrm>
              <a:off x="4596062" y="6665494"/>
              <a:ext cx="12031" cy="12031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62A372-BCB9-C2ED-DE3B-70304D9ECD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4512" y="6063944"/>
                <a:ext cx="1203100" cy="120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BA754D7-5E24-757D-1242-D67D5E7024D9}"/>
                  </a:ext>
                </a:extLst>
              </p14:cNvPr>
              <p14:cNvContentPartPr/>
              <p14:nvPr/>
            </p14:nvContentPartPr>
            <p14:xfrm>
              <a:off x="4463715" y="3465094"/>
              <a:ext cx="12031" cy="12031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BA754D7-5E24-757D-1242-D67D5E7024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2165" y="2875575"/>
                <a:ext cx="1203100" cy="120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626C3D-32DC-5C67-FD5B-53EB669ED0BC}"/>
                  </a:ext>
                </a:extLst>
              </p14:cNvPr>
              <p14:cNvContentPartPr/>
              <p14:nvPr/>
            </p14:nvContentPartPr>
            <p14:xfrm>
              <a:off x="3173145" y="190513"/>
              <a:ext cx="828360" cy="23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626C3D-32DC-5C67-FD5B-53EB669ED0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7025" y="184393"/>
                <a:ext cx="840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9A6FE9-CE19-5D8F-651C-A5F9441EC7D8}"/>
                  </a:ext>
                </a:extLst>
              </p14:cNvPr>
              <p14:cNvContentPartPr/>
              <p14:nvPr/>
            </p14:nvContentPartPr>
            <p14:xfrm>
              <a:off x="1439025" y="154873"/>
              <a:ext cx="2791080" cy="28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9A6FE9-CE19-5D8F-651C-A5F9441EC7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6025" y="92233"/>
                <a:ext cx="2916720" cy="4075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0AA0EF-0E97-0101-D79A-0892603076DE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29000"/>
            <a:ext cx="7772400" cy="1143000"/>
          </a:xfrm>
        </p:spPr>
        <p:txBody>
          <a:bodyPr/>
          <a:lstStyle/>
          <a:p>
            <a:pPr eaLnBrk="1" hangingPunct="1"/>
            <a:r>
              <a:rPr lang="en-US" sz="7200" u="sng" dirty="0"/>
              <a:t>Q&amp;A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E68DF7-A08E-C9D7-B8F8-EAB66818E78D}"/>
                  </a:ext>
                </a:extLst>
              </p14:cNvPr>
              <p14:cNvContentPartPr/>
              <p14:nvPr/>
            </p14:nvContentPartPr>
            <p14:xfrm>
              <a:off x="1437928" y="128783"/>
              <a:ext cx="246636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E68DF7-A08E-C9D7-B8F8-EAB66818E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4928" y="65783"/>
                <a:ext cx="2592000" cy="357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36B8EB-DC9C-FEA7-98D8-70D7C3578EAA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04542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29000"/>
            <a:ext cx="7772400" cy="1143000"/>
          </a:xfrm>
        </p:spPr>
        <p:txBody>
          <a:bodyPr/>
          <a:lstStyle/>
          <a:p>
            <a:pPr eaLnBrk="1" hangingPunct="1"/>
            <a:r>
              <a:rPr lang="en-US" sz="7200" u="sng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E68DF7-A08E-C9D7-B8F8-EAB66818E78D}"/>
                  </a:ext>
                </a:extLst>
              </p14:cNvPr>
              <p14:cNvContentPartPr/>
              <p14:nvPr/>
            </p14:nvContentPartPr>
            <p14:xfrm>
              <a:off x="1437928" y="128783"/>
              <a:ext cx="246636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E68DF7-A08E-C9D7-B8F8-EAB66818E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4928" y="65783"/>
                <a:ext cx="2592000" cy="357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36B8EB-DC9C-FEA7-98D8-70D7C3578EAA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6052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u="sng"/>
              <a:t>Research Problem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 wrap="square" anchor="t"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How to improve Drag &amp; Drop experience?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7443D-9119-3F4C-0081-84A85CB6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3810000" cy="3810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6300" y="65532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0DE79BD-436F-4374-AECD-AA8F178634FD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142AD5-6998-3B11-FA06-9EEA10912ED7}"/>
                  </a:ext>
                </a:extLst>
              </p14:cNvPr>
              <p14:cNvContentPartPr/>
              <p14:nvPr/>
            </p14:nvContentPartPr>
            <p14:xfrm>
              <a:off x="1436128" y="87383"/>
              <a:ext cx="2727360" cy="32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142AD5-6998-3B11-FA06-9EEA10912E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3488" y="24743"/>
                <a:ext cx="2853000" cy="448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C1C19A-8860-C7D2-6FBC-7208CF555ADC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77927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423916"/>
          </a:xfrm>
        </p:spPr>
        <p:txBody>
          <a:bodyPr/>
          <a:lstStyle/>
          <a:p>
            <a:pPr algn="l" eaLnBrk="1" hangingPunct="1"/>
            <a:r>
              <a:rPr lang="en-US" sz="3600" u="sng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8E7E948-9C4C-280A-AFD3-727CF8E6F7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238134"/>
              </p:ext>
            </p:extLst>
          </p:nvPr>
        </p:nvGraphicFramePr>
        <p:xfrm>
          <a:off x="685800" y="1981200"/>
          <a:ext cx="7772400" cy="4460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E6E6A3-C7FE-40A1-7983-96A223261026}"/>
                  </a:ext>
                </a:extLst>
              </p14:cNvPr>
              <p14:cNvContentPartPr/>
              <p14:nvPr/>
            </p14:nvContentPartPr>
            <p14:xfrm>
              <a:off x="1421728" y="127343"/>
              <a:ext cx="2451240" cy="279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E6E6A3-C7FE-40A1-7983-96A2232610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9088" y="64703"/>
                <a:ext cx="2576880" cy="405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11BDA73-A9F0-E7C0-0F77-8F04AF5B256D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339197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u="sng" dirty="0"/>
              <a:t>Related Works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Tahoma"/>
                <a:cs typeface="Tahoma"/>
              </a:rPr>
              <a:t>"Drag and Pop &amp; Drag and Pick”</a:t>
            </a:r>
          </a:p>
          <a:p>
            <a:pPr eaLnBrk="1" hangingPunct="1"/>
            <a:r>
              <a:rPr lang="en-US" sz="1600" dirty="0">
                <a:ea typeface="Tahoma"/>
                <a:cs typeface="Tahoma"/>
              </a:rPr>
              <a:t>Patrick </a:t>
            </a:r>
            <a:r>
              <a:rPr lang="en-US" sz="1600" dirty="0" err="1">
                <a:ea typeface="Tahoma"/>
                <a:cs typeface="Tahoma"/>
              </a:rPr>
              <a:t>Baudisch</a:t>
            </a:r>
            <a:r>
              <a:rPr lang="en-US" sz="1600" dirty="0">
                <a:ea typeface="Tahoma"/>
                <a:cs typeface="Tahoma"/>
              </a:rPr>
              <a:t> and co.</a:t>
            </a:r>
            <a:endParaRPr lang="en-US" sz="1600" dirty="0"/>
          </a:p>
          <a:p>
            <a:pPr eaLnBrk="1" hangingPunct="1"/>
            <a:r>
              <a:rPr lang="en-US" sz="1600" dirty="0"/>
              <a:t>Drag and Pop 3.7x faster than drag and drop</a:t>
            </a:r>
          </a:p>
          <a:p>
            <a:pPr marL="0" indent="0" eaLnBrk="1" hangingPunct="1">
              <a:buNone/>
            </a:pPr>
            <a:endParaRPr lang="en-US" sz="1600" dirty="0"/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”Toss-It”</a:t>
            </a:r>
          </a:p>
          <a:p>
            <a:pPr eaLnBrk="1" hangingPunct="1"/>
            <a:r>
              <a:rPr lang="en-US" sz="1800" dirty="0">
                <a:latin typeface="TimesNewRoman,Bold"/>
                <a:ea typeface="Tahoma"/>
                <a:cs typeface="Tahoma"/>
              </a:rPr>
              <a:t>Koji </a:t>
            </a:r>
            <a:r>
              <a:rPr lang="en-US" sz="1800" dirty="0" err="1">
                <a:latin typeface="TimesNewRoman,Bold"/>
                <a:ea typeface="Tahoma"/>
                <a:cs typeface="Tahoma"/>
              </a:rPr>
              <a:t>Yatani</a:t>
            </a:r>
            <a:r>
              <a:rPr lang="en-US" sz="1800" dirty="0">
                <a:latin typeface="TimesNewRoman,Bold"/>
                <a:ea typeface="Tahoma"/>
                <a:cs typeface="Tahoma"/>
              </a:rPr>
              <a:t> and co.</a:t>
            </a:r>
          </a:p>
          <a:p>
            <a:pPr eaLnBrk="1" hangingPunct="1"/>
            <a:r>
              <a:rPr lang="en-US" sz="1800" dirty="0">
                <a:latin typeface="TimesNewRoman,Bold"/>
                <a:ea typeface="Tahoma"/>
                <a:cs typeface="Tahoma"/>
              </a:rPr>
              <a:t>Data transfer system</a:t>
            </a:r>
          </a:p>
          <a:p>
            <a:pPr eaLnBrk="1" hangingPunct="1"/>
            <a:r>
              <a:rPr lang="en-US" sz="1800" dirty="0">
                <a:latin typeface="TimesNewRoman,Bold"/>
                <a:ea typeface="Tahoma"/>
                <a:cs typeface="Tahoma"/>
              </a:rPr>
              <a:t>Swing action</a:t>
            </a:r>
          </a:p>
          <a:p>
            <a:pPr eaLnBrk="1" hangingPunct="1"/>
            <a:r>
              <a:rPr lang="en-US" sz="1800" dirty="0">
                <a:latin typeface="TimesNewRoman,Bold"/>
                <a:ea typeface="Tahoma"/>
                <a:cs typeface="Tahoma"/>
              </a:rPr>
              <a:t>Toss action</a:t>
            </a:r>
            <a:endParaRPr lang="en-US" sz="1600" dirty="0">
              <a:ea typeface="Tahoma"/>
              <a:cs typeface="Tahom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82548-6B42-8392-5F69-EDA0CC1F4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90" y="2623101"/>
            <a:ext cx="2426021" cy="1615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EF2FF-ABD7-CA77-A5CF-4F935D1A0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77" y="4695414"/>
            <a:ext cx="4965946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064D08-99D5-E588-A2D7-04718B9A51AD}"/>
                  </a:ext>
                </a:extLst>
              </p14:cNvPr>
              <p14:cNvContentPartPr/>
              <p14:nvPr/>
            </p14:nvContentPartPr>
            <p14:xfrm>
              <a:off x="1377088" y="150743"/>
              <a:ext cx="2646000" cy="22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064D08-99D5-E588-A2D7-04718B9A51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448" y="88103"/>
                <a:ext cx="2771640" cy="345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A39852C-E58B-6C55-C5B1-58747815B5DE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2586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u="sng" dirty="0"/>
              <a:t>Related Works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+mn-lt"/>
                <a:cs typeface="+mn-lt"/>
              </a:rPr>
              <a:t>SPARSH: Passing Data Using The Body as Medium</a:t>
            </a:r>
          </a:p>
          <a:p>
            <a:pPr eaLnBrk="1" hangingPunct="1"/>
            <a:r>
              <a:rPr lang="en-US" sz="1600" dirty="0">
                <a:ea typeface="+mn-lt"/>
                <a:cs typeface="+mn-lt"/>
              </a:rPr>
              <a:t>Pranav Mistry and co.</a:t>
            </a:r>
          </a:p>
          <a:p>
            <a:pPr eaLnBrk="1" hangingPunct="1"/>
            <a:r>
              <a:rPr lang="en-US" sz="1600" dirty="0">
                <a:ea typeface="+mn-lt"/>
                <a:cs typeface="+mn-lt"/>
              </a:rPr>
              <a:t>Touch based</a:t>
            </a:r>
          </a:p>
          <a:p>
            <a:pPr eaLnBrk="1" hangingPunct="1"/>
            <a:r>
              <a:rPr lang="en-US" sz="1600" dirty="0">
                <a:ea typeface="+mn-lt"/>
                <a:cs typeface="+mn-lt"/>
              </a:rPr>
              <a:t>Easy to use</a:t>
            </a:r>
          </a:p>
          <a:p>
            <a:pPr eaLnBrk="1" hangingPunct="1"/>
            <a:endParaRPr lang="en-US" dirty="0"/>
          </a:p>
          <a:p>
            <a:r>
              <a:rPr lang="en-US" dirty="0">
                <a:ea typeface="Tahoma"/>
                <a:cs typeface="Tahoma"/>
              </a:rPr>
              <a:t>Accessible Auditory Drag And Drop</a:t>
            </a:r>
          </a:p>
          <a:p>
            <a:r>
              <a:rPr lang="en-US" sz="1600" dirty="0">
                <a:ea typeface="Tahoma"/>
                <a:cs typeface="Tahoma"/>
              </a:rPr>
              <a:t>Quadrants</a:t>
            </a:r>
          </a:p>
          <a:p>
            <a:r>
              <a:rPr lang="en-US" sz="1600" dirty="0">
                <a:ea typeface="Tahoma"/>
                <a:cs typeface="Tahoma"/>
              </a:rPr>
              <a:t>Tone and audio orientation</a:t>
            </a:r>
          </a:p>
          <a:p>
            <a:r>
              <a:rPr lang="en-US" sz="1600" dirty="0">
                <a:ea typeface="Tahoma"/>
                <a:cs typeface="Tahoma"/>
              </a:rPr>
              <a:t>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E783D-233D-24F0-9C66-034D8E85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05" y="2581155"/>
            <a:ext cx="3094595" cy="1885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DE2273-6F3C-FCD5-B399-0EC14B204C84}"/>
                  </a:ext>
                </a:extLst>
              </p14:cNvPr>
              <p14:cNvContentPartPr/>
              <p14:nvPr/>
            </p14:nvContentPartPr>
            <p14:xfrm>
              <a:off x="1465288" y="143903"/>
              <a:ext cx="2457360" cy="20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DE2273-6F3C-FCD5-B399-0EC14B204C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2288" y="81263"/>
                <a:ext cx="25830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C9A8AA-CE7D-B213-B715-4F767CE3F109}"/>
                  </a:ext>
                </a:extLst>
              </p14:cNvPr>
              <p14:cNvContentPartPr/>
              <p14:nvPr/>
            </p14:nvContentPartPr>
            <p14:xfrm>
              <a:off x="2352688" y="83783"/>
              <a:ext cx="1313280" cy="248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C9A8AA-CE7D-B213-B715-4F767CE3F1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0048" y="21143"/>
                <a:ext cx="14389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405F3E-CE35-48AF-BB08-2F79518C49A1}"/>
                  </a:ext>
                </a:extLst>
              </p14:cNvPr>
              <p14:cNvContentPartPr/>
              <p14:nvPr/>
            </p14:nvContentPartPr>
            <p14:xfrm>
              <a:off x="1728448" y="124103"/>
              <a:ext cx="414720" cy="50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405F3E-CE35-48AF-BB08-2F79518C49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5808" y="61103"/>
                <a:ext cx="5403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7F037E-A1B4-019B-B795-B84734D19407}"/>
                  </a:ext>
                </a:extLst>
              </p14:cNvPr>
              <p14:cNvContentPartPr/>
              <p14:nvPr/>
            </p14:nvContentPartPr>
            <p14:xfrm>
              <a:off x="1968928" y="356663"/>
              <a:ext cx="151560" cy="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7F037E-A1B4-019B-B795-B84734D194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05928" y="294023"/>
                <a:ext cx="277200" cy="1328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142B8C-9B12-9FDE-CA56-E27666707FFF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93614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u="sng" dirty="0"/>
              <a:t>Related Works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Copy and Paste Between Overlapping Windows</a:t>
            </a:r>
          </a:p>
          <a:p>
            <a:pPr eaLnBrk="1" hangingPunct="1"/>
            <a:r>
              <a:rPr lang="en-US" sz="1600" dirty="0"/>
              <a:t>Olivier </a:t>
            </a:r>
            <a:r>
              <a:rPr lang="en-US" sz="1600" dirty="0" err="1"/>
              <a:t>Chapuis</a:t>
            </a:r>
            <a:r>
              <a:rPr lang="en-US" sz="1600" dirty="0"/>
              <a:t> and Nicolas Roussel </a:t>
            </a:r>
          </a:p>
          <a:p>
            <a:pPr eaLnBrk="1" hangingPunct="1"/>
            <a:r>
              <a:rPr lang="en-US" sz="1600" dirty="0"/>
              <a:t>Roll copy and paste</a:t>
            </a:r>
          </a:p>
          <a:p>
            <a:pPr eaLnBrk="1" hangingPunct="1"/>
            <a:r>
              <a:rPr lang="en-US" sz="1600" dirty="0"/>
              <a:t>Restack copy and paste</a:t>
            </a:r>
            <a:endParaRPr lang="en-US" dirty="0"/>
          </a:p>
          <a:p>
            <a:pPr eaLnBrk="1" hangingPunct="1"/>
            <a:r>
              <a:rPr lang="en-US" dirty="0" err="1">
                <a:ea typeface="Tahoma"/>
                <a:cs typeface="Tahoma"/>
              </a:rPr>
              <a:t>Multiblending</a:t>
            </a:r>
            <a:endParaRPr lang="en-US" dirty="0">
              <a:ea typeface="Tahoma"/>
              <a:cs typeface="Tahoma"/>
            </a:endParaRPr>
          </a:p>
          <a:p>
            <a:pPr eaLnBrk="1" hangingPunct="1"/>
            <a:r>
              <a:rPr lang="en-US" sz="1600" dirty="0"/>
              <a:t>Patrick </a:t>
            </a:r>
            <a:r>
              <a:rPr lang="en-US" sz="1600" dirty="0" err="1"/>
              <a:t>Baudisch</a:t>
            </a:r>
            <a:r>
              <a:rPr lang="en-US" sz="1600" dirty="0"/>
              <a:t> and Carl </a:t>
            </a:r>
            <a:r>
              <a:rPr lang="en-US" sz="1600" dirty="0" err="1"/>
              <a:t>Gutwin</a:t>
            </a:r>
            <a:r>
              <a:rPr lang="en-US" sz="1600" dirty="0"/>
              <a:t> </a:t>
            </a:r>
          </a:p>
          <a:p>
            <a:pPr eaLnBrk="1" hangingPunct="1"/>
            <a:r>
              <a:rPr lang="en-US" sz="1600" dirty="0"/>
              <a:t>Alpha channel manipulation</a:t>
            </a:r>
          </a:p>
          <a:p>
            <a:pPr eaLnBrk="1" hangingPunct="1"/>
            <a:endParaRPr lang="en-US" sz="1600" dirty="0"/>
          </a:p>
          <a:p>
            <a:pPr eaLnBrk="1" hangingPunct="1"/>
            <a:endParaRPr lang="en-US" sz="1600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B3008-E43C-C75A-36AB-BC788EBA5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50" y="2521141"/>
            <a:ext cx="2637255" cy="1815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D296B2-48C8-C4E8-5FF1-43DE3F722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30" y="4336858"/>
            <a:ext cx="2187045" cy="20560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F485C7-1BF5-B3F2-91C4-EFC5E67C4D08}"/>
                  </a:ext>
                </a:extLst>
              </p14:cNvPr>
              <p14:cNvContentPartPr/>
              <p14:nvPr/>
            </p14:nvContentPartPr>
            <p14:xfrm>
              <a:off x="1426768" y="114383"/>
              <a:ext cx="2535840" cy="306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F485C7-1BF5-B3F2-91C4-EFC5E67C4D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3768" y="51383"/>
                <a:ext cx="2661480" cy="431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AADE5C1-2B33-EA38-067D-B2BF1AC8C582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93614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u="sng" dirty="0"/>
              <a:t>Related Works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Slurp</a:t>
            </a:r>
          </a:p>
          <a:p>
            <a:pPr eaLnBrk="1" hangingPunct="1"/>
            <a:r>
              <a:rPr lang="en-US" sz="1600" dirty="0"/>
              <a:t>Jamie </a:t>
            </a:r>
            <a:r>
              <a:rPr lang="en-US" sz="1600" dirty="0" err="1"/>
              <a:t>Zigelbaum</a:t>
            </a:r>
            <a:r>
              <a:rPr lang="en-US" sz="1600" dirty="0"/>
              <a:t> and co.</a:t>
            </a:r>
          </a:p>
          <a:p>
            <a:pPr eaLnBrk="1" hangingPunct="1"/>
            <a:r>
              <a:rPr lang="en-US" sz="1600" dirty="0"/>
              <a:t>Eye dropper shaped apparatus</a:t>
            </a:r>
          </a:p>
          <a:p>
            <a:pPr eaLnBrk="1" hangingPunct="1"/>
            <a:endParaRPr lang="en-US" sz="1600" dirty="0"/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Eye Pull, Eye Push</a:t>
            </a:r>
          </a:p>
          <a:p>
            <a:pPr eaLnBrk="1" hangingPunct="1"/>
            <a:r>
              <a:rPr lang="en-US" sz="1600" dirty="0">
                <a:ea typeface="Tahoma"/>
                <a:cs typeface="Tahoma"/>
              </a:rPr>
              <a:t>Jason Turner and co.</a:t>
            </a:r>
          </a:p>
          <a:p>
            <a:pPr eaLnBrk="1" hangingPunct="1"/>
            <a:r>
              <a:rPr lang="en-US" sz="1600" dirty="0">
                <a:ea typeface="Tahoma"/>
                <a:cs typeface="Tahoma"/>
              </a:rPr>
              <a:t>Gesture based</a:t>
            </a:r>
          </a:p>
          <a:p>
            <a:pPr eaLnBrk="1" hangingPunct="1"/>
            <a:r>
              <a:rPr lang="en-US" sz="1600" dirty="0">
                <a:ea typeface="Tahoma"/>
                <a:cs typeface="Tahoma"/>
              </a:rPr>
              <a:t>Hand eye coordination</a:t>
            </a:r>
          </a:p>
          <a:p>
            <a:pPr eaLnBrk="1" hangingPunct="1"/>
            <a:endParaRPr lang="en-US" sz="1600" dirty="0">
              <a:ea typeface="Tahoma"/>
              <a:cs typeface="Tahoma"/>
            </a:endParaRPr>
          </a:p>
          <a:p>
            <a:pPr eaLnBrk="1" hangingPunct="1"/>
            <a:endParaRPr lang="en-US" sz="1600" dirty="0">
              <a:ea typeface="Tahoma"/>
              <a:cs typeface="Tahoma"/>
            </a:endParaRPr>
          </a:p>
          <a:p>
            <a:pPr marL="0" indent="0" eaLnBrk="1" hangingPunct="1">
              <a:buNone/>
            </a:pPr>
            <a:endParaRPr lang="en-US" dirty="0">
              <a:solidFill>
                <a:schemeClr val="accent2"/>
              </a:solidFill>
              <a:ea typeface="Tahoma"/>
              <a:cs typeface="Tahoma"/>
            </a:endParaRPr>
          </a:p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606C3-1567-693A-F979-EC9897E9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0" y="1524000"/>
            <a:ext cx="3345869" cy="2463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5E776-3B77-22F2-F816-0D0E8EB32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11" y="4374900"/>
            <a:ext cx="2791589" cy="187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73B014C-2C18-5AC9-060E-C89754DA214D}"/>
                  </a:ext>
                </a:extLst>
              </p14:cNvPr>
              <p14:cNvContentPartPr/>
              <p14:nvPr/>
            </p14:nvContentPartPr>
            <p14:xfrm>
              <a:off x="1433608" y="167303"/>
              <a:ext cx="2522160" cy="25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73B014C-2C18-5AC9-060E-C89754DA21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0968" y="104663"/>
                <a:ext cx="2647800" cy="385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0446E8-E778-D349-3E8C-B215F0B898E1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93614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u="sng" dirty="0"/>
              <a:t>Proposed Solution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Tahoma"/>
                <a:cs typeface="Tahoma"/>
              </a:rPr>
              <a:t>Use phalanges to enable cross device drag and drop utilizing layering, spatial memory, and cloud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E79BD-436F-4374-AECD-AA8F178634F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335495-0D5F-F261-CF20-79568959FE7E}"/>
                  </a:ext>
                </a:extLst>
              </p14:cNvPr>
              <p14:cNvContentPartPr/>
              <p14:nvPr/>
            </p14:nvContentPartPr>
            <p14:xfrm>
              <a:off x="1410928" y="158303"/>
              <a:ext cx="2550240" cy="17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335495-0D5F-F261-CF20-79568959FE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8288" y="95303"/>
                <a:ext cx="267588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7BB6EC-5C9B-F600-178E-1F8AA79FA7B8}"/>
              </a:ext>
            </a:extLst>
          </p:cNvPr>
          <p:cNvSpPr txBox="1"/>
          <p:nvPr/>
        </p:nvSpPr>
        <p:spPr>
          <a:xfrm>
            <a:off x="1301800" y="111147"/>
            <a:ext cx="27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800" dirty="0"/>
              <a:t>Improving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22741579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21120</TotalTime>
  <Words>530</Words>
  <Application>Microsoft Macintosh PowerPoint</Application>
  <PresentationFormat>On-screen Show (4:3)</PresentationFormat>
  <Paragraphs>155</Paragraphs>
  <Slides>21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Tahoma</vt:lpstr>
      <vt:lpstr>TimesNewRoman,Bold</vt:lpstr>
      <vt:lpstr>Default Design</vt:lpstr>
      <vt:lpstr>ENG 800: Bachelor Thesis  Improving Drag &amp; Drop</vt:lpstr>
      <vt:lpstr>Outline</vt:lpstr>
      <vt:lpstr>Research Problem</vt:lpstr>
      <vt:lpstr>Background</vt:lpstr>
      <vt:lpstr>Related Works</vt:lpstr>
      <vt:lpstr>Related Works</vt:lpstr>
      <vt:lpstr>Related Works</vt:lpstr>
      <vt:lpstr>Related Works</vt:lpstr>
      <vt:lpstr>Proposed Solution</vt:lpstr>
      <vt:lpstr>PowerPoint Presentation</vt:lpstr>
      <vt:lpstr>Implementation Details</vt:lpstr>
      <vt:lpstr>Palm recognition</vt:lpstr>
      <vt:lpstr>Machine Learning</vt:lpstr>
      <vt:lpstr>Gestures Detected by Machine Learning</vt:lpstr>
      <vt:lpstr>Geometric Analysis</vt:lpstr>
      <vt:lpstr>Layering &amp; Spatial Memory</vt:lpstr>
      <vt:lpstr>Google Drive Integration</vt:lpstr>
      <vt:lpstr>Exploratory Study</vt:lpstr>
      <vt:lpstr>Conclusion</vt:lpstr>
      <vt:lpstr>Q&amp;A</vt:lpstr>
      <vt:lpstr>Thank you</vt:lpstr>
    </vt:vector>
  </TitlesOfParts>
  <Company>German University in Cairo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Thesis</dc:title>
  <dc:creator>Wael Abouelsaadat</dc:creator>
  <cp:lastModifiedBy>Adham Ahmed</cp:lastModifiedBy>
  <cp:revision>482</cp:revision>
  <cp:lastPrinted>2000-01-10T02:52:33Z</cp:lastPrinted>
  <dcterms:created xsi:type="dcterms:W3CDTF">1999-07-13T19:55:20Z</dcterms:created>
  <dcterms:modified xsi:type="dcterms:W3CDTF">2024-07-03T09:19:22Z</dcterms:modified>
</cp:coreProperties>
</file>